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80" r:id="rId4"/>
    <p:sldId id="258" r:id="rId5"/>
    <p:sldId id="259" r:id="rId6"/>
    <p:sldId id="264" r:id="rId7"/>
    <p:sldId id="269" r:id="rId8"/>
    <p:sldId id="271" r:id="rId9"/>
    <p:sldId id="274" r:id="rId10"/>
    <p:sldId id="260" r:id="rId11"/>
    <p:sldId id="265" r:id="rId12"/>
    <p:sldId id="272" r:id="rId13"/>
    <p:sldId id="261" r:id="rId14"/>
    <p:sldId id="262" r:id="rId15"/>
    <p:sldId id="266" r:id="rId16"/>
    <p:sldId id="270" r:id="rId17"/>
    <p:sldId id="273" r:id="rId18"/>
    <p:sldId id="277" r:id="rId19"/>
    <p:sldId id="267" r:id="rId20"/>
    <p:sldId id="278" r:id="rId21"/>
    <p:sldId id="263" r:id="rId22"/>
    <p:sldId id="268" r:id="rId2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cs-CZ"/>
          </a:p>
        </p:txBody>
      </p:sp>
      <p:sp>
        <p:nvSpPr>
          <p:cNvPr id="3" name="Zástupný symbol pro datum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F3FCF326-F0CE-4A42-ADA1-C7593992CE2E}" type="datetime1">
              <a:rPr lang="cs-CZ"/>
              <a:pPr lvl="0"/>
              <a:t>28.5.2019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Zástupný symbol pro poznámky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cs-CZ"/>
          </a:p>
        </p:txBody>
      </p:sp>
      <p:sp>
        <p:nvSpPr>
          <p:cNvPr id="7" name="Zástupný symbol pro číslo snímku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B559BDE2-A856-49FF-937B-8A6C3B68C3ED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3003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cs-CZ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cs-CZ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cs-CZ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cs-CZ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cs-CZ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5"/>
          <p:cNvSpPr/>
          <p:nvPr/>
        </p:nvSpPr>
        <p:spPr>
          <a:xfrm>
            <a:off x="228600" y="228600"/>
            <a:ext cx="8695944" cy="603504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275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gradFill>
            <a:gsLst>
              <a:gs pos="0">
                <a:srgbClr val="0293E0"/>
              </a:gs>
              <a:gs pos="100000">
                <a:srgbClr val="83D3FE"/>
              </a:gs>
            </a:gsLst>
            <a:lin ang="5400000"/>
          </a:gra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ndara"/>
            </a:endParaRPr>
          </a:p>
        </p:txBody>
      </p:sp>
      <p:grpSp>
        <p:nvGrpSpPr>
          <p:cNvPr id="3" name="Group 9"/>
          <p:cNvGrpSpPr/>
          <p:nvPr/>
        </p:nvGrpSpPr>
        <p:grpSpPr>
          <a:xfrm>
            <a:off x="211665" y="5353967"/>
            <a:ext cx="8723376" cy="1331576"/>
            <a:chOff x="211665" y="5353967"/>
            <a:chExt cx="8723376" cy="1331576"/>
          </a:xfrm>
        </p:grpSpPr>
        <p:sp>
          <p:nvSpPr>
            <p:cNvPr id="4" name="Freeform 14"/>
            <p:cNvSpPr/>
            <p:nvPr/>
          </p:nvSpPr>
          <p:spPr>
            <a:xfrm>
              <a:off x="6054919" y="5499183"/>
              <a:ext cx="2880122" cy="71494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706"/>
                <a:gd name="f7" fmla="val 640"/>
                <a:gd name="f8" fmla="val 2700"/>
                <a:gd name="f9" fmla="val 2586"/>
                <a:gd name="f10" fmla="val 18"/>
                <a:gd name="f11" fmla="val 2470"/>
                <a:gd name="f12" fmla="val 38"/>
                <a:gd name="f13" fmla="val 2352"/>
                <a:gd name="f14" fmla="val 60"/>
                <a:gd name="f15" fmla="val 2230"/>
                <a:gd name="f16" fmla="val 82"/>
                <a:gd name="f17" fmla="val 2106"/>
                <a:gd name="f18" fmla="val 108"/>
                <a:gd name="f19" fmla="val 1978"/>
                <a:gd name="f20" fmla="val 134"/>
                <a:gd name="f21" fmla="val 1848"/>
                <a:gd name="f22" fmla="val 164"/>
                <a:gd name="f23" fmla="val 1714"/>
                <a:gd name="f24" fmla="val 194"/>
                <a:gd name="f25" fmla="val 1472"/>
                <a:gd name="f26" fmla="val 252"/>
                <a:gd name="f27" fmla="val 1236"/>
                <a:gd name="f28" fmla="val 304"/>
                <a:gd name="f29" fmla="val 1010"/>
                <a:gd name="f30" fmla="val 352"/>
                <a:gd name="f31" fmla="val 792"/>
                <a:gd name="f32" fmla="val 398"/>
                <a:gd name="f33" fmla="val 584"/>
                <a:gd name="f34" fmla="val 438"/>
                <a:gd name="f35" fmla="val 382"/>
                <a:gd name="f36" fmla="val 474"/>
                <a:gd name="f37" fmla="val 188"/>
                <a:gd name="f38" fmla="val 508"/>
                <a:gd name="f39" fmla="val 538"/>
                <a:gd name="f40" fmla="val 130"/>
                <a:gd name="f41" fmla="val 556"/>
                <a:gd name="f42" fmla="val 254"/>
                <a:gd name="f43" fmla="val 572"/>
                <a:gd name="f44" fmla="val 374"/>
                <a:gd name="f45" fmla="val 586"/>
                <a:gd name="f46" fmla="val 492"/>
                <a:gd name="f47" fmla="val 598"/>
                <a:gd name="f48" fmla="val 606"/>
                <a:gd name="f49" fmla="val 610"/>
                <a:gd name="f50" fmla="val 716"/>
                <a:gd name="f51" fmla="val 618"/>
                <a:gd name="f52" fmla="val 822"/>
                <a:gd name="f53" fmla="val 626"/>
                <a:gd name="f54" fmla="val 926"/>
                <a:gd name="f55" fmla="val 632"/>
                <a:gd name="f56" fmla="val 1028"/>
                <a:gd name="f57" fmla="val 636"/>
                <a:gd name="f58" fmla="val 1126"/>
                <a:gd name="f59" fmla="val 638"/>
                <a:gd name="f60" fmla="val 1220"/>
                <a:gd name="f61" fmla="val 1312"/>
                <a:gd name="f62" fmla="val 1402"/>
                <a:gd name="f63" fmla="val 1490"/>
                <a:gd name="f64" fmla="val 1574"/>
                <a:gd name="f65" fmla="val 1656"/>
                <a:gd name="f66" fmla="val 1734"/>
                <a:gd name="f67" fmla="val 620"/>
                <a:gd name="f68" fmla="val 1812"/>
                <a:gd name="f69" fmla="val 612"/>
                <a:gd name="f70" fmla="val 1886"/>
                <a:gd name="f71" fmla="val 602"/>
                <a:gd name="f72" fmla="val 1960"/>
                <a:gd name="f73" fmla="val 592"/>
                <a:gd name="f74" fmla="val 2030"/>
                <a:gd name="f75" fmla="val 580"/>
                <a:gd name="f76" fmla="val 2100"/>
                <a:gd name="f77" fmla="val 568"/>
                <a:gd name="f78" fmla="val 2166"/>
                <a:gd name="f79" fmla="val 554"/>
                <a:gd name="f80" fmla="val 2232"/>
                <a:gd name="f81" fmla="val 540"/>
                <a:gd name="f82" fmla="val 2296"/>
                <a:gd name="f83" fmla="val 524"/>
                <a:gd name="f84" fmla="val 2358"/>
                <a:gd name="f85" fmla="val 2418"/>
                <a:gd name="f86" fmla="val 490"/>
                <a:gd name="f87" fmla="val 2478"/>
                <a:gd name="f88" fmla="val 472"/>
                <a:gd name="f89" fmla="val 2592"/>
                <a:gd name="f90" fmla="val 432"/>
                <a:gd name="f91" fmla="val 2702"/>
                <a:gd name="f92" fmla="val 390"/>
                <a:gd name="f93" fmla="val 388"/>
                <a:gd name="f94" fmla="+- 0 0 -90"/>
                <a:gd name="f95" fmla="*/ f3 1 2706"/>
                <a:gd name="f96" fmla="*/ f4 1 640"/>
                <a:gd name="f97" fmla="+- f7 0 f5"/>
                <a:gd name="f98" fmla="+- f6 0 f5"/>
                <a:gd name="f99" fmla="*/ f94 f0 1"/>
                <a:gd name="f100" fmla="*/ f98 1 2706"/>
                <a:gd name="f101" fmla="*/ f97 1 640"/>
                <a:gd name="f102" fmla="*/ f99 1 f2"/>
                <a:gd name="f103" fmla="*/ 2700 1 f100"/>
                <a:gd name="f104" fmla="*/ 0 1 f101"/>
                <a:gd name="f105" fmla="*/ 2586 1 f100"/>
                <a:gd name="f106" fmla="*/ 18 1 f101"/>
                <a:gd name="f107" fmla="*/ 2470 1 f100"/>
                <a:gd name="f108" fmla="*/ 38 1 f101"/>
                <a:gd name="f109" fmla="*/ 2352 1 f100"/>
                <a:gd name="f110" fmla="*/ 60 1 f101"/>
                <a:gd name="f111" fmla="*/ 2230 1 f100"/>
                <a:gd name="f112" fmla="*/ 82 1 f101"/>
                <a:gd name="f113" fmla="*/ 2106 1 f100"/>
                <a:gd name="f114" fmla="*/ 108 1 f101"/>
                <a:gd name="f115" fmla="*/ 1978 1 f100"/>
                <a:gd name="f116" fmla="*/ 134 1 f101"/>
                <a:gd name="f117" fmla="*/ 1848 1 f100"/>
                <a:gd name="f118" fmla="*/ 164 1 f101"/>
                <a:gd name="f119" fmla="*/ 1714 1 f100"/>
                <a:gd name="f120" fmla="*/ 194 1 f101"/>
                <a:gd name="f121" fmla="*/ 1472 1 f100"/>
                <a:gd name="f122" fmla="*/ 252 1 f101"/>
                <a:gd name="f123" fmla="*/ 1236 1 f100"/>
                <a:gd name="f124" fmla="*/ 304 1 f101"/>
                <a:gd name="f125" fmla="*/ 1010 1 f100"/>
                <a:gd name="f126" fmla="*/ 352 1 f101"/>
                <a:gd name="f127" fmla="*/ 792 1 f100"/>
                <a:gd name="f128" fmla="*/ 398 1 f101"/>
                <a:gd name="f129" fmla="*/ 584 1 f100"/>
                <a:gd name="f130" fmla="*/ 438 1 f101"/>
                <a:gd name="f131" fmla="*/ 382 1 f100"/>
                <a:gd name="f132" fmla="*/ 474 1 f101"/>
                <a:gd name="f133" fmla="*/ 188 1 f100"/>
                <a:gd name="f134" fmla="*/ 508 1 f101"/>
                <a:gd name="f135" fmla="*/ 0 1 f100"/>
                <a:gd name="f136" fmla="*/ 538 1 f101"/>
                <a:gd name="f137" fmla="*/ 130 1 f100"/>
                <a:gd name="f138" fmla="*/ 556 1 f101"/>
                <a:gd name="f139" fmla="*/ 254 1 f100"/>
                <a:gd name="f140" fmla="*/ 572 1 f101"/>
                <a:gd name="f141" fmla="*/ 374 1 f100"/>
                <a:gd name="f142" fmla="*/ 586 1 f101"/>
                <a:gd name="f143" fmla="*/ 492 1 f100"/>
                <a:gd name="f144" fmla="*/ 598 1 f101"/>
                <a:gd name="f145" fmla="*/ 606 1 f100"/>
                <a:gd name="f146" fmla="*/ 610 1 f101"/>
                <a:gd name="f147" fmla="*/ 716 1 f100"/>
                <a:gd name="f148" fmla="*/ 618 1 f101"/>
                <a:gd name="f149" fmla="*/ 822 1 f100"/>
                <a:gd name="f150" fmla="*/ 626 1 f101"/>
                <a:gd name="f151" fmla="*/ 926 1 f100"/>
                <a:gd name="f152" fmla="*/ 632 1 f101"/>
                <a:gd name="f153" fmla="*/ 1028 1 f100"/>
                <a:gd name="f154" fmla="*/ 636 1 f101"/>
                <a:gd name="f155" fmla="*/ 1126 1 f100"/>
                <a:gd name="f156" fmla="*/ 638 1 f101"/>
                <a:gd name="f157" fmla="*/ 1220 1 f100"/>
                <a:gd name="f158" fmla="*/ 640 1 f101"/>
                <a:gd name="f159" fmla="*/ 1312 1 f100"/>
                <a:gd name="f160" fmla="*/ 1402 1 f100"/>
                <a:gd name="f161" fmla="*/ 1490 1 f100"/>
                <a:gd name="f162" fmla="*/ 1574 1 f100"/>
                <a:gd name="f163" fmla="*/ 1656 1 f100"/>
                <a:gd name="f164" fmla="*/ 1734 1 f100"/>
                <a:gd name="f165" fmla="*/ 620 1 f101"/>
                <a:gd name="f166" fmla="*/ 1812 1 f100"/>
                <a:gd name="f167" fmla="*/ 612 1 f101"/>
                <a:gd name="f168" fmla="*/ 1886 1 f100"/>
                <a:gd name="f169" fmla="*/ 602 1 f101"/>
                <a:gd name="f170" fmla="*/ 1960 1 f100"/>
                <a:gd name="f171" fmla="*/ 592 1 f101"/>
                <a:gd name="f172" fmla="*/ 2030 1 f100"/>
                <a:gd name="f173" fmla="*/ 580 1 f101"/>
                <a:gd name="f174" fmla="*/ 2100 1 f100"/>
                <a:gd name="f175" fmla="*/ 568 1 f101"/>
                <a:gd name="f176" fmla="*/ 2166 1 f100"/>
                <a:gd name="f177" fmla="*/ 554 1 f101"/>
                <a:gd name="f178" fmla="*/ 2232 1 f100"/>
                <a:gd name="f179" fmla="*/ 540 1 f101"/>
                <a:gd name="f180" fmla="*/ 2296 1 f100"/>
                <a:gd name="f181" fmla="*/ 524 1 f101"/>
                <a:gd name="f182" fmla="*/ 2358 1 f100"/>
                <a:gd name="f183" fmla="*/ 2418 1 f100"/>
                <a:gd name="f184" fmla="*/ 490 1 f101"/>
                <a:gd name="f185" fmla="*/ 2478 1 f100"/>
                <a:gd name="f186" fmla="*/ 472 1 f101"/>
                <a:gd name="f187" fmla="*/ 2592 1 f100"/>
                <a:gd name="f188" fmla="*/ 432 1 f101"/>
                <a:gd name="f189" fmla="*/ 2702 1 f100"/>
                <a:gd name="f190" fmla="*/ 390 1 f101"/>
                <a:gd name="f191" fmla="*/ 2706 1 f100"/>
                <a:gd name="f192" fmla="*/ 388 1 f101"/>
                <a:gd name="f193" fmla="*/ f6 1 f100"/>
                <a:gd name="f194" fmla="*/ f7 1 f101"/>
                <a:gd name="f195" fmla="+- f102 0 f1"/>
                <a:gd name="f196" fmla="*/ f135 f95 1"/>
                <a:gd name="f197" fmla="*/ f193 f95 1"/>
                <a:gd name="f198" fmla="*/ f194 f96 1"/>
                <a:gd name="f199" fmla="*/ f104 f96 1"/>
                <a:gd name="f200" fmla="*/ f103 f95 1"/>
                <a:gd name="f201" fmla="*/ f105 f95 1"/>
                <a:gd name="f202" fmla="*/ f106 f96 1"/>
                <a:gd name="f203" fmla="*/ f107 f95 1"/>
                <a:gd name="f204" fmla="*/ f108 f96 1"/>
                <a:gd name="f205" fmla="*/ f109 f95 1"/>
                <a:gd name="f206" fmla="*/ f110 f96 1"/>
                <a:gd name="f207" fmla="*/ f111 f95 1"/>
                <a:gd name="f208" fmla="*/ f112 f96 1"/>
                <a:gd name="f209" fmla="*/ f113 f95 1"/>
                <a:gd name="f210" fmla="*/ f114 f96 1"/>
                <a:gd name="f211" fmla="*/ f115 f95 1"/>
                <a:gd name="f212" fmla="*/ f116 f96 1"/>
                <a:gd name="f213" fmla="*/ f117 f95 1"/>
                <a:gd name="f214" fmla="*/ f118 f96 1"/>
                <a:gd name="f215" fmla="*/ f119 f95 1"/>
                <a:gd name="f216" fmla="*/ f120 f96 1"/>
                <a:gd name="f217" fmla="*/ f121 f95 1"/>
                <a:gd name="f218" fmla="*/ f122 f96 1"/>
                <a:gd name="f219" fmla="*/ f123 f95 1"/>
                <a:gd name="f220" fmla="*/ f124 f96 1"/>
                <a:gd name="f221" fmla="*/ f125 f95 1"/>
                <a:gd name="f222" fmla="*/ f126 f96 1"/>
                <a:gd name="f223" fmla="*/ f127 f95 1"/>
                <a:gd name="f224" fmla="*/ f128 f96 1"/>
                <a:gd name="f225" fmla="*/ f129 f95 1"/>
                <a:gd name="f226" fmla="*/ f130 f96 1"/>
                <a:gd name="f227" fmla="*/ f131 f95 1"/>
                <a:gd name="f228" fmla="*/ f132 f96 1"/>
                <a:gd name="f229" fmla="*/ f133 f95 1"/>
                <a:gd name="f230" fmla="*/ f134 f96 1"/>
                <a:gd name="f231" fmla="*/ f136 f96 1"/>
                <a:gd name="f232" fmla="*/ f137 f95 1"/>
                <a:gd name="f233" fmla="*/ f138 f96 1"/>
                <a:gd name="f234" fmla="*/ f139 f95 1"/>
                <a:gd name="f235" fmla="*/ f140 f96 1"/>
                <a:gd name="f236" fmla="*/ f141 f95 1"/>
                <a:gd name="f237" fmla="*/ f142 f96 1"/>
                <a:gd name="f238" fmla="*/ f143 f95 1"/>
                <a:gd name="f239" fmla="*/ f144 f96 1"/>
                <a:gd name="f240" fmla="*/ f145 f95 1"/>
                <a:gd name="f241" fmla="*/ f146 f96 1"/>
                <a:gd name="f242" fmla="*/ f147 f95 1"/>
                <a:gd name="f243" fmla="*/ f148 f96 1"/>
                <a:gd name="f244" fmla="*/ f149 f95 1"/>
                <a:gd name="f245" fmla="*/ f150 f96 1"/>
                <a:gd name="f246" fmla="*/ f151 f95 1"/>
                <a:gd name="f247" fmla="*/ f152 f96 1"/>
                <a:gd name="f248" fmla="*/ f153 f95 1"/>
                <a:gd name="f249" fmla="*/ f154 f96 1"/>
                <a:gd name="f250" fmla="*/ f155 f95 1"/>
                <a:gd name="f251" fmla="*/ f156 f96 1"/>
                <a:gd name="f252" fmla="*/ f157 f95 1"/>
                <a:gd name="f253" fmla="*/ f158 f96 1"/>
                <a:gd name="f254" fmla="*/ f159 f95 1"/>
                <a:gd name="f255" fmla="*/ f160 f95 1"/>
                <a:gd name="f256" fmla="*/ f161 f95 1"/>
                <a:gd name="f257" fmla="*/ f162 f95 1"/>
                <a:gd name="f258" fmla="*/ f163 f95 1"/>
                <a:gd name="f259" fmla="*/ f164 f95 1"/>
                <a:gd name="f260" fmla="*/ f165 f96 1"/>
                <a:gd name="f261" fmla="*/ f166 f95 1"/>
                <a:gd name="f262" fmla="*/ f167 f96 1"/>
                <a:gd name="f263" fmla="*/ f168 f95 1"/>
                <a:gd name="f264" fmla="*/ f169 f96 1"/>
                <a:gd name="f265" fmla="*/ f170 f95 1"/>
                <a:gd name="f266" fmla="*/ f171 f96 1"/>
                <a:gd name="f267" fmla="*/ f172 f95 1"/>
                <a:gd name="f268" fmla="*/ f173 f96 1"/>
                <a:gd name="f269" fmla="*/ f174 f95 1"/>
                <a:gd name="f270" fmla="*/ f175 f96 1"/>
                <a:gd name="f271" fmla="*/ f176 f95 1"/>
                <a:gd name="f272" fmla="*/ f177 f96 1"/>
                <a:gd name="f273" fmla="*/ f178 f95 1"/>
                <a:gd name="f274" fmla="*/ f179 f96 1"/>
                <a:gd name="f275" fmla="*/ f180 f95 1"/>
                <a:gd name="f276" fmla="*/ f181 f96 1"/>
                <a:gd name="f277" fmla="*/ f182 f95 1"/>
                <a:gd name="f278" fmla="*/ f183 f95 1"/>
                <a:gd name="f279" fmla="*/ f184 f96 1"/>
                <a:gd name="f280" fmla="*/ f185 f95 1"/>
                <a:gd name="f281" fmla="*/ f186 f96 1"/>
                <a:gd name="f282" fmla="*/ f187 f95 1"/>
                <a:gd name="f283" fmla="*/ f188 f96 1"/>
                <a:gd name="f284" fmla="*/ f189 f95 1"/>
                <a:gd name="f285" fmla="*/ f190 f96 1"/>
                <a:gd name="f286" fmla="*/ f191 f95 1"/>
                <a:gd name="f287" fmla="*/ f192 f9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5">
                  <a:pos x="f200" y="f199"/>
                </a:cxn>
                <a:cxn ang="f195">
                  <a:pos x="f200" y="f199"/>
                </a:cxn>
                <a:cxn ang="f195">
                  <a:pos x="f201" y="f202"/>
                </a:cxn>
                <a:cxn ang="f195">
                  <a:pos x="f203" y="f204"/>
                </a:cxn>
                <a:cxn ang="f195">
                  <a:pos x="f205" y="f206"/>
                </a:cxn>
                <a:cxn ang="f195">
                  <a:pos x="f207" y="f208"/>
                </a:cxn>
                <a:cxn ang="f195">
                  <a:pos x="f209" y="f210"/>
                </a:cxn>
                <a:cxn ang="f195">
                  <a:pos x="f211" y="f212"/>
                </a:cxn>
                <a:cxn ang="f195">
                  <a:pos x="f213" y="f214"/>
                </a:cxn>
                <a:cxn ang="f195">
                  <a:pos x="f215" y="f216"/>
                </a:cxn>
                <a:cxn ang="f195">
                  <a:pos x="f215" y="f216"/>
                </a:cxn>
                <a:cxn ang="f195">
                  <a:pos x="f217" y="f218"/>
                </a:cxn>
                <a:cxn ang="f195">
                  <a:pos x="f219" y="f220"/>
                </a:cxn>
                <a:cxn ang="f195">
                  <a:pos x="f221" y="f222"/>
                </a:cxn>
                <a:cxn ang="f195">
                  <a:pos x="f223" y="f224"/>
                </a:cxn>
                <a:cxn ang="f195">
                  <a:pos x="f225" y="f226"/>
                </a:cxn>
                <a:cxn ang="f195">
                  <a:pos x="f227" y="f228"/>
                </a:cxn>
                <a:cxn ang="f195">
                  <a:pos x="f229" y="f230"/>
                </a:cxn>
                <a:cxn ang="f195">
                  <a:pos x="f196" y="f231"/>
                </a:cxn>
                <a:cxn ang="f195">
                  <a:pos x="f196" y="f231"/>
                </a:cxn>
                <a:cxn ang="f195">
                  <a:pos x="f232" y="f233"/>
                </a:cxn>
                <a:cxn ang="f195">
                  <a:pos x="f234" y="f235"/>
                </a:cxn>
                <a:cxn ang="f195">
                  <a:pos x="f236" y="f237"/>
                </a:cxn>
                <a:cxn ang="f195">
                  <a:pos x="f238" y="f239"/>
                </a:cxn>
                <a:cxn ang="f195">
                  <a:pos x="f240" y="f241"/>
                </a:cxn>
                <a:cxn ang="f195">
                  <a:pos x="f242" y="f243"/>
                </a:cxn>
                <a:cxn ang="f195">
                  <a:pos x="f244" y="f245"/>
                </a:cxn>
                <a:cxn ang="f195">
                  <a:pos x="f246" y="f247"/>
                </a:cxn>
                <a:cxn ang="f195">
                  <a:pos x="f248" y="f249"/>
                </a:cxn>
                <a:cxn ang="f195">
                  <a:pos x="f250" y="f251"/>
                </a:cxn>
                <a:cxn ang="f195">
                  <a:pos x="f252" y="f253"/>
                </a:cxn>
                <a:cxn ang="f195">
                  <a:pos x="f254" y="f253"/>
                </a:cxn>
                <a:cxn ang="f195">
                  <a:pos x="f255" y="f251"/>
                </a:cxn>
                <a:cxn ang="f195">
                  <a:pos x="f256" y="f249"/>
                </a:cxn>
                <a:cxn ang="f195">
                  <a:pos x="f257" y="f247"/>
                </a:cxn>
                <a:cxn ang="f195">
                  <a:pos x="f258" y="f245"/>
                </a:cxn>
                <a:cxn ang="f195">
                  <a:pos x="f259" y="f260"/>
                </a:cxn>
                <a:cxn ang="f195">
                  <a:pos x="f261" y="f262"/>
                </a:cxn>
                <a:cxn ang="f195">
                  <a:pos x="f263" y="f264"/>
                </a:cxn>
                <a:cxn ang="f195">
                  <a:pos x="f265" y="f266"/>
                </a:cxn>
                <a:cxn ang="f195">
                  <a:pos x="f267" y="f268"/>
                </a:cxn>
                <a:cxn ang="f195">
                  <a:pos x="f269" y="f270"/>
                </a:cxn>
                <a:cxn ang="f195">
                  <a:pos x="f271" y="f272"/>
                </a:cxn>
                <a:cxn ang="f195">
                  <a:pos x="f273" y="f274"/>
                </a:cxn>
                <a:cxn ang="f195">
                  <a:pos x="f275" y="f276"/>
                </a:cxn>
                <a:cxn ang="f195">
                  <a:pos x="f277" y="f230"/>
                </a:cxn>
                <a:cxn ang="f195">
                  <a:pos x="f278" y="f279"/>
                </a:cxn>
                <a:cxn ang="f195">
                  <a:pos x="f280" y="f281"/>
                </a:cxn>
                <a:cxn ang="f195">
                  <a:pos x="f282" y="f283"/>
                </a:cxn>
                <a:cxn ang="f195">
                  <a:pos x="f284" y="f285"/>
                </a:cxn>
                <a:cxn ang="f195">
                  <a:pos x="f284" y="f285"/>
                </a:cxn>
                <a:cxn ang="f195">
                  <a:pos x="f286" y="f287"/>
                </a:cxn>
                <a:cxn ang="f195">
                  <a:pos x="f286" y="f287"/>
                </a:cxn>
                <a:cxn ang="f195">
                  <a:pos x="f286" y="f199"/>
                </a:cxn>
                <a:cxn ang="f195">
                  <a:pos x="f286" y="f199"/>
                </a:cxn>
                <a:cxn ang="f195">
                  <a:pos x="f200" y="f199"/>
                </a:cxn>
                <a:cxn ang="f195">
                  <a:pos x="f200" y="f199"/>
                </a:cxn>
              </a:cxnLst>
              <a:rect l="f196" t="f199" r="f197" b="f198"/>
              <a:pathLst>
                <a:path w="2706" h="640">
                  <a:moveTo>
                    <a:pt x="f8" y="f5"/>
                  </a:moveTo>
                  <a:lnTo>
                    <a:pt x="f8" y="f5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5" y="f39"/>
                  </a:lnTo>
                  <a:lnTo>
                    <a:pt x="f5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7"/>
                  </a:lnTo>
                  <a:lnTo>
                    <a:pt x="f61" y="f7"/>
                  </a:lnTo>
                  <a:lnTo>
                    <a:pt x="f62" y="f59"/>
                  </a:lnTo>
                  <a:lnTo>
                    <a:pt x="f63" y="f57"/>
                  </a:lnTo>
                  <a:lnTo>
                    <a:pt x="f64" y="f55"/>
                  </a:lnTo>
                  <a:lnTo>
                    <a:pt x="f65" y="f53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38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91" y="f92"/>
                  </a:lnTo>
                  <a:lnTo>
                    <a:pt x="f6" y="f93"/>
                  </a:lnTo>
                  <a:lnTo>
                    <a:pt x="f6" y="f93"/>
                  </a:lnTo>
                  <a:lnTo>
                    <a:pt x="f6" y="f5"/>
                  </a:lnTo>
                  <a:lnTo>
                    <a:pt x="f6" y="f5"/>
                  </a:lnTo>
                  <a:lnTo>
                    <a:pt x="f8" y="f5"/>
                  </a:lnTo>
                  <a:lnTo>
                    <a:pt x="f8" y="f5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>
              <a:noFill/>
              <a:prstDash val="solid"/>
            </a:ln>
          </p:spPr>
          <p:txBody>
            <a:bodyPr vert="horz" wrap="square" lIns="91440" tIns="45720" rIns="91440" bIns="45720" anchor="t" anchorCtr="0" compatLnSpc="1"/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ndara"/>
              </a:endParaRPr>
            </a:p>
          </p:txBody>
        </p:sp>
        <p:sp>
          <p:nvSpPr>
            <p:cNvPr id="5" name="Freeform 18"/>
            <p:cNvSpPr/>
            <p:nvPr/>
          </p:nvSpPr>
          <p:spPr>
            <a:xfrm>
              <a:off x="2622407" y="5370719"/>
              <a:ext cx="5551624" cy="85122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216"/>
                <a:gd name="f7" fmla="val 762"/>
                <a:gd name="f8" fmla="val 714"/>
                <a:gd name="f9" fmla="val 5102"/>
                <a:gd name="f10" fmla="val 700"/>
                <a:gd name="f11" fmla="val 4984"/>
                <a:gd name="f12" fmla="val 686"/>
                <a:gd name="f13" fmla="val 4738"/>
                <a:gd name="f14" fmla="val 652"/>
                <a:gd name="f15" fmla="val 4478"/>
                <a:gd name="f16" fmla="val 610"/>
                <a:gd name="f17" fmla="val 4204"/>
                <a:gd name="f18" fmla="val 564"/>
                <a:gd name="f19" fmla="val 3914"/>
                <a:gd name="f20" fmla="val 508"/>
                <a:gd name="f21" fmla="val 3608"/>
                <a:gd name="f22" fmla="val 446"/>
                <a:gd name="f23" fmla="val 3286"/>
                <a:gd name="f24" fmla="val 374"/>
                <a:gd name="f25" fmla="val 2946"/>
                <a:gd name="f26" fmla="val 296"/>
                <a:gd name="f27" fmla="val 2812"/>
                <a:gd name="f28" fmla="val 266"/>
                <a:gd name="f29" fmla="val 2682"/>
                <a:gd name="f30" fmla="val 236"/>
                <a:gd name="f31" fmla="val 2556"/>
                <a:gd name="f32" fmla="val 210"/>
                <a:gd name="f33" fmla="val 2430"/>
                <a:gd name="f34" fmla="val 184"/>
                <a:gd name="f35" fmla="val 2308"/>
                <a:gd name="f36" fmla="val 162"/>
                <a:gd name="f37" fmla="val 2190"/>
                <a:gd name="f38" fmla="val 140"/>
                <a:gd name="f39" fmla="val 2074"/>
                <a:gd name="f40" fmla="val 120"/>
                <a:gd name="f41" fmla="val 1960"/>
                <a:gd name="f42" fmla="val 102"/>
                <a:gd name="f43" fmla="val 1850"/>
                <a:gd name="f44" fmla="val 86"/>
                <a:gd name="f45" fmla="val 1740"/>
                <a:gd name="f46" fmla="val 72"/>
                <a:gd name="f47" fmla="val 1532"/>
                <a:gd name="f48" fmla="val 46"/>
                <a:gd name="f49" fmla="val 1334"/>
                <a:gd name="f50" fmla="val 28"/>
                <a:gd name="f51" fmla="val 1148"/>
                <a:gd name="f52" fmla="val 14"/>
                <a:gd name="f53" fmla="val 970"/>
                <a:gd name="f54" fmla="val 4"/>
                <a:gd name="f55" fmla="val 802"/>
                <a:gd name="f56" fmla="val 644"/>
                <a:gd name="f57" fmla="val 496"/>
                <a:gd name="f58" fmla="val 358"/>
                <a:gd name="f59" fmla="val 10"/>
                <a:gd name="f60" fmla="val 230"/>
                <a:gd name="f61" fmla="val 20"/>
                <a:gd name="f62" fmla="val 110"/>
                <a:gd name="f63" fmla="val 32"/>
                <a:gd name="f64" fmla="val 48"/>
                <a:gd name="f65" fmla="val 154"/>
                <a:gd name="f66" fmla="val 66"/>
                <a:gd name="f67" fmla="val 314"/>
                <a:gd name="f68" fmla="val 480"/>
                <a:gd name="f69" fmla="val 112"/>
                <a:gd name="f70" fmla="val 830"/>
                <a:gd name="f71" fmla="val 174"/>
                <a:gd name="f72" fmla="val 1014"/>
                <a:gd name="f73" fmla="val 1206"/>
                <a:gd name="f74" fmla="val 250"/>
                <a:gd name="f75" fmla="val 1402"/>
                <a:gd name="f76" fmla="val 1756"/>
                <a:gd name="f77" fmla="val 378"/>
                <a:gd name="f78" fmla="val 2092"/>
                <a:gd name="f79" fmla="val 450"/>
                <a:gd name="f80" fmla="val 2408"/>
                <a:gd name="f81" fmla="val 516"/>
                <a:gd name="f82" fmla="val 2562"/>
                <a:gd name="f83" fmla="val 544"/>
                <a:gd name="f84" fmla="val 2708"/>
                <a:gd name="f85" fmla="val 572"/>
                <a:gd name="f86" fmla="val 2852"/>
                <a:gd name="f87" fmla="val 598"/>
                <a:gd name="f88" fmla="val 2992"/>
                <a:gd name="f89" fmla="val 620"/>
                <a:gd name="f90" fmla="val 3128"/>
                <a:gd name="f91" fmla="val 642"/>
                <a:gd name="f92" fmla="val 3260"/>
                <a:gd name="f93" fmla="val 662"/>
                <a:gd name="f94" fmla="val 3388"/>
                <a:gd name="f95" fmla="val 678"/>
                <a:gd name="f96" fmla="val 3512"/>
                <a:gd name="f97" fmla="val 694"/>
                <a:gd name="f98" fmla="val 3632"/>
                <a:gd name="f99" fmla="val 708"/>
                <a:gd name="f100" fmla="val 3750"/>
                <a:gd name="f101" fmla="val 722"/>
                <a:gd name="f102" fmla="val 3864"/>
                <a:gd name="f103" fmla="val 732"/>
                <a:gd name="f104" fmla="val 3974"/>
                <a:gd name="f105" fmla="val 740"/>
                <a:gd name="f106" fmla="val 4080"/>
                <a:gd name="f107" fmla="val 748"/>
                <a:gd name="f108" fmla="val 4184"/>
                <a:gd name="f109" fmla="val 754"/>
                <a:gd name="f110" fmla="val 4286"/>
                <a:gd name="f111" fmla="val 758"/>
                <a:gd name="f112" fmla="val 4384"/>
                <a:gd name="f113" fmla="val 4570"/>
                <a:gd name="f114" fmla="val 4660"/>
                <a:gd name="f115" fmla="val 760"/>
                <a:gd name="f116" fmla="val 4746"/>
                <a:gd name="f117" fmla="val 4830"/>
                <a:gd name="f118" fmla="val 4912"/>
                <a:gd name="f119" fmla="val 4992"/>
                <a:gd name="f120" fmla="val 5068"/>
                <a:gd name="f121" fmla="val 5144"/>
                <a:gd name="f122" fmla="val 724"/>
                <a:gd name="f123" fmla="+- 0 0 -90"/>
                <a:gd name="f124" fmla="*/ f3 1 5216"/>
                <a:gd name="f125" fmla="*/ f4 1 762"/>
                <a:gd name="f126" fmla="+- f7 0 f5"/>
                <a:gd name="f127" fmla="+- f6 0 f5"/>
                <a:gd name="f128" fmla="*/ f123 f0 1"/>
                <a:gd name="f129" fmla="*/ f127 1 5216"/>
                <a:gd name="f130" fmla="*/ f126 1 762"/>
                <a:gd name="f131" fmla="*/ f128 1 f2"/>
                <a:gd name="f132" fmla="*/ 5216 1 f129"/>
                <a:gd name="f133" fmla="*/ 714 1 f130"/>
                <a:gd name="f134" fmla="*/ 4984 1 f129"/>
                <a:gd name="f135" fmla="*/ 686 1 f130"/>
                <a:gd name="f136" fmla="*/ 4478 1 f129"/>
                <a:gd name="f137" fmla="*/ 610 1 f130"/>
                <a:gd name="f138" fmla="*/ 3914 1 f129"/>
                <a:gd name="f139" fmla="*/ 508 1 f130"/>
                <a:gd name="f140" fmla="*/ 3286 1 f129"/>
                <a:gd name="f141" fmla="*/ 374 1 f130"/>
                <a:gd name="f142" fmla="*/ 2946 1 f129"/>
                <a:gd name="f143" fmla="*/ 296 1 f130"/>
                <a:gd name="f144" fmla="*/ 2682 1 f129"/>
                <a:gd name="f145" fmla="*/ 236 1 f130"/>
                <a:gd name="f146" fmla="*/ 2430 1 f129"/>
                <a:gd name="f147" fmla="*/ 184 1 f130"/>
                <a:gd name="f148" fmla="*/ 2190 1 f129"/>
                <a:gd name="f149" fmla="*/ 140 1 f130"/>
                <a:gd name="f150" fmla="*/ 1960 1 f129"/>
                <a:gd name="f151" fmla="*/ 102 1 f130"/>
                <a:gd name="f152" fmla="*/ 1740 1 f129"/>
                <a:gd name="f153" fmla="*/ 72 1 f130"/>
                <a:gd name="f154" fmla="*/ 1334 1 f129"/>
                <a:gd name="f155" fmla="*/ 28 1 f130"/>
                <a:gd name="f156" fmla="*/ 970 1 f129"/>
                <a:gd name="f157" fmla="*/ 4 1 f130"/>
                <a:gd name="f158" fmla="*/ 644 1 f129"/>
                <a:gd name="f159" fmla="*/ 0 1 f130"/>
                <a:gd name="f160" fmla="*/ 358 1 f129"/>
                <a:gd name="f161" fmla="*/ 10 1 f130"/>
                <a:gd name="f162" fmla="*/ 110 1 f129"/>
                <a:gd name="f163" fmla="*/ 32 1 f130"/>
                <a:gd name="f164" fmla="*/ 0 1 f129"/>
                <a:gd name="f165" fmla="*/ 48 1 f130"/>
                <a:gd name="f166" fmla="*/ 314 1 f129"/>
                <a:gd name="f167" fmla="*/ 86 1 f130"/>
                <a:gd name="f168" fmla="*/ 652 1 f129"/>
                <a:gd name="f169" fmla="*/ 1014 1 f129"/>
                <a:gd name="f170" fmla="*/ 210 1 f130"/>
                <a:gd name="f171" fmla="*/ 1402 1 f129"/>
                <a:gd name="f172" fmla="*/ 1756 1 f129"/>
                <a:gd name="f173" fmla="*/ 378 1 f130"/>
                <a:gd name="f174" fmla="*/ 2408 1 f129"/>
                <a:gd name="f175" fmla="*/ 516 1 f130"/>
                <a:gd name="f176" fmla="*/ 2708 1 f129"/>
                <a:gd name="f177" fmla="*/ 572 1 f130"/>
                <a:gd name="f178" fmla="*/ 2992 1 f129"/>
                <a:gd name="f179" fmla="*/ 620 1 f130"/>
                <a:gd name="f180" fmla="*/ 3260 1 f129"/>
                <a:gd name="f181" fmla="*/ 662 1 f130"/>
                <a:gd name="f182" fmla="*/ 3512 1 f129"/>
                <a:gd name="f183" fmla="*/ 694 1 f130"/>
                <a:gd name="f184" fmla="*/ 3750 1 f129"/>
                <a:gd name="f185" fmla="*/ 722 1 f130"/>
                <a:gd name="f186" fmla="*/ 3974 1 f129"/>
                <a:gd name="f187" fmla="*/ 740 1 f130"/>
                <a:gd name="f188" fmla="*/ 4184 1 f129"/>
                <a:gd name="f189" fmla="*/ 754 1 f130"/>
                <a:gd name="f190" fmla="*/ 4384 1 f129"/>
                <a:gd name="f191" fmla="*/ 762 1 f130"/>
                <a:gd name="f192" fmla="*/ 4570 1 f129"/>
                <a:gd name="f193" fmla="*/ 4746 1 f129"/>
                <a:gd name="f194" fmla="*/ 758 1 f130"/>
                <a:gd name="f195" fmla="*/ 4912 1 f129"/>
                <a:gd name="f196" fmla="*/ 748 1 f130"/>
                <a:gd name="f197" fmla="*/ 5068 1 f129"/>
                <a:gd name="f198" fmla="*/ 732 1 f130"/>
                <a:gd name="f199" fmla="*/ f6 1 f129"/>
                <a:gd name="f200" fmla="*/ f7 1 f130"/>
                <a:gd name="f201" fmla="+- f131 0 f1"/>
                <a:gd name="f202" fmla="*/ f164 f124 1"/>
                <a:gd name="f203" fmla="*/ f199 f124 1"/>
                <a:gd name="f204" fmla="*/ f200 f125 1"/>
                <a:gd name="f205" fmla="*/ f159 f125 1"/>
                <a:gd name="f206" fmla="*/ f132 f124 1"/>
                <a:gd name="f207" fmla="*/ f133 f125 1"/>
                <a:gd name="f208" fmla="*/ f134 f124 1"/>
                <a:gd name="f209" fmla="*/ f135 f125 1"/>
                <a:gd name="f210" fmla="*/ f136 f124 1"/>
                <a:gd name="f211" fmla="*/ f137 f125 1"/>
                <a:gd name="f212" fmla="*/ f138 f124 1"/>
                <a:gd name="f213" fmla="*/ f139 f125 1"/>
                <a:gd name="f214" fmla="*/ f140 f124 1"/>
                <a:gd name="f215" fmla="*/ f141 f125 1"/>
                <a:gd name="f216" fmla="*/ f142 f124 1"/>
                <a:gd name="f217" fmla="*/ f143 f125 1"/>
                <a:gd name="f218" fmla="*/ f144 f124 1"/>
                <a:gd name="f219" fmla="*/ f145 f125 1"/>
                <a:gd name="f220" fmla="*/ f146 f124 1"/>
                <a:gd name="f221" fmla="*/ f147 f125 1"/>
                <a:gd name="f222" fmla="*/ f148 f124 1"/>
                <a:gd name="f223" fmla="*/ f149 f125 1"/>
                <a:gd name="f224" fmla="*/ f150 f124 1"/>
                <a:gd name="f225" fmla="*/ f151 f125 1"/>
                <a:gd name="f226" fmla="*/ f152 f124 1"/>
                <a:gd name="f227" fmla="*/ f153 f125 1"/>
                <a:gd name="f228" fmla="*/ f154 f124 1"/>
                <a:gd name="f229" fmla="*/ f155 f125 1"/>
                <a:gd name="f230" fmla="*/ f156 f124 1"/>
                <a:gd name="f231" fmla="*/ f157 f125 1"/>
                <a:gd name="f232" fmla="*/ f158 f124 1"/>
                <a:gd name="f233" fmla="*/ f160 f124 1"/>
                <a:gd name="f234" fmla="*/ f161 f125 1"/>
                <a:gd name="f235" fmla="*/ f162 f124 1"/>
                <a:gd name="f236" fmla="*/ f163 f125 1"/>
                <a:gd name="f237" fmla="*/ f165 f125 1"/>
                <a:gd name="f238" fmla="*/ f166 f124 1"/>
                <a:gd name="f239" fmla="*/ f167 f125 1"/>
                <a:gd name="f240" fmla="*/ f168 f124 1"/>
                <a:gd name="f241" fmla="*/ f169 f124 1"/>
                <a:gd name="f242" fmla="*/ f170 f125 1"/>
                <a:gd name="f243" fmla="*/ f171 f124 1"/>
                <a:gd name="f244" fmla="*/ f172 f124 1"/>
                <a:gd name="f245" fmla="*/ f173 f125 1"/>
                <a:gd name="f246" fmla="*/ f174 f124 1"/>
                <a:gd name="f247" fmla="*/ f175 f125 1"/>
                <a:gd name="f248" fmla="*/ f176 f124 1"/>
                <a:gd name="f249" fmla="*/ f177 f125 1"/>
                <a:gd name="f250" fmla="*/ f178 f124 1"/>
                <a:gd name="f251" fmla="*/ f179 f125 1"/>
                <a:gd name="f252" fmla="*/ f180 f124 1"/>
                <a:gd name="f253" fmla="*/ f181 f125 1"/>
                <a:gd name="f254" fmla="*/ f182 f124 1"/>
                <a:gd name="f255" fmla="*/ f183 f125 1"/>
                <a:gd name="f256" fmla="*/ f184 f124 1"/>
                <a:gd name="f257" fmla="*/ f185 f125 1"/>
                <a:gd name="f258" fmla="*/ f186 f124 1"/>
                <a:gd name="f259" fmla="*/ f187 f125 1"/>
                <a:gd name="f260" fmla="*/ f188 f124 1"/>
                <a:gd name="f261" fmla="*/ f189 f125 1"/>
                <a:gd name="f262" fmla="*/ f190 f124 1"/>
                <a:gd name="f263" fmla="*/ f191 f125 1"/>
                <a:gd name="f264" fmla="*/ f192 f124 1"/>
                <a:gd name="f265" fmla="*/ f193 f124 1"/>
                <a:gd name="f266" fmla="*/ f194 f125 1"/>
                <a:gd name="f267" fmla="*/ f195 f124 1"/>
                <a:gd name="f268" fmla="*/ f196 f125 1"/>
                <a:gd name="f269" fmla="*/ f197 f124 1"/>
                <a:gd name="f270" fmla="*/ f198 f1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01">
                  <a:pos x="f206" y="f207"/>
                </a:cxn>
                <a:cxn ang="f201">
                  <a:pos x="f208" y="f209"/>
                </a:cxn>
                <a:cxn ang="f201">
                  <a:pos x="f210" y="f211"/>
                </a:cxn>
                <a:cxn ang="f201">
                  <a:pos x="f212" y="f213"/>
                </a:cxn>
                <a:cxn ang="f201">
                  <a:pos x="f214" y="f215"/>
                </a:cxn>
                <a:cxn ang="f201">
                  <a:pos x="f216" y="f217"/>
                </a:cxn>
                <a:cxn ang="f201">
                  <a:pos x="f218" y="f219"/>
                </a:cxn>
                <a:cxn ang="f201">
                  <a:pos x="f220" y="f221"/>
                </a:cxn>
                <a:cxn ang="f201">
                  <a:pos x="f222" y="f223"/>
                </a:cxn>
                <a:cxn ang="f201">
                  <a:pos x="f224" y="f225"/>
                </a:cxn>
                <a:cxn ang="f201">
                  <a:pos x="f226" y="f227"/>
                </a:cxn>
                <a:cxn ang="f201">
                  <a:pos x="f228" y="f229"/>
                </a:cxn>
                <a:cxn ang="f201">
                  <a:pos x="f230" y="f231"/>
                </a:cxn>
                <a:cxn ang="f201">
                  <a:pos x="f232" y="f205"/>
                </a:cxn>
                <a:cxn ang="f201">
                  <a:pos x="f233" y="f234"/>
                </a:cxn>
                <a:cxn ang="f201">
                  <a:pos x="f235" y="f236"/>
                </a:cxn>
                <a:cxn ang="f201">
                  <a:pos x="f202" y="f237"/>
                </a:cxn>
                <a:cxn ang="f201">
                  <a:pos x="f238" y="f239"/>
                </a:cxn>
                <a:cxn ang="f201">
                  <a:pos x="f240" y="f223"/>
                </a:cxn>
                <a:cxn ang="f201">
                  <a:pos x="f241" y="f242"/>
                </a:cxn>
                <a:cxn ang="f201">
                  <a:pos x="f243" y="f217"/>
                </a:cxn>
                <a:cxn ang="f201">
                  <a:pos x="f244" y="f245"/>
                </a:cxn>
                <a:cxn ang="f201">
                  <a:pos x="f246" y="f247"/>
                </a:cxn>
                <a:cxn ang="f201">
                  <a:pos x="f248" y="f249"/>
                </a:cxn>
                <a:cxn ang="f201">
                  <a:pos x="f250" y="f251"/>
                </a:cxn>
                <a:cxn ang="f201">
                  <a:pos x="f252" y="f253"/>
                </a:cxn>
                <a:cxn ang="f201">
                  <a:pos x="f254" y="f255"/>
                </a:cxn>
                <a:cxn ang="f201">
                  <a:pos x="f256" y="f257"/>
                </a:cxn>
                <a:cxn ang="f201">
                  <a:pos x="f258" y="f259"/>
                </a:cxn>
                <a:cxn ang="f201">
                  <a:pos x="f260" y="f261"/>
                </a:cxn>
                <a:cxn ang="f201">
                  <a:pos x="f262" y="f263"/>
                </a:cxn>
                <a:cxn ang="f201">
                  <a:pos x="f264" y="f263"/>
                </a:cxn>
                <a:cxn ang="f201">
                  <a:pos x="f265" y="f266"/>
                </a:cxn>
                <a:cxn ang="f201">
                  <a:pos x="f267" y="f268"/>
                </a:cxn>
                <a:cxn ang="f201">
                  <a:pos x="f269" y="f270"/>
                </a:cxn>
                <a:cxn ang="f201">
                  <a:pos x="f206" y="f207"/>
                </a:cxn>
              </a:cxnLst>
              <a:rect l="f202" t="f205" r="f203" b="f204"/>
              <a:pathLst>
                <a:path w="5216" h="762">
                  <a:moveTo>
                    <a:pt x="f6" y="f8"/>
                  </a:moveTo>
                  <a:lnTo>
                    <a:pt x="f6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5"/>
                  </a:lnTo>
                  <a:lnTo>
                    <a:pt x="f56" y="f5"/>
                  </a:lnTo>
                  <a:lnTo>
                    <a:pt x="f57" y="f54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5" y="f64"/>
                  </a:lnTo>
                  <a:lnTo>
                    <a:pt x="f5" y="f64"/>
                  </a:lnTo>
                  <a:lnTo>
                    <a:pt x="f65" y="f66"/>
                  </a:lnTo>
                  <a:lnTo>
                    <a:pt x="f67" y="f44"/>
                  </a:lnTo>
                  <a:lnTo>
                    <a:pt x="f68" y="f69"/>
                  </a:lnTo>
                  <a:lnTo>
                    <a:pt x="f14" y="f38"/>
                  </a:lnTo>
                  <a:lnTo>
                    <a:pt x="f70" y="f71"/>
                  </a:lnTo>
                  <a:lnTo>
                    <a:pt x="f72" y="f32"/>
                  </a:lnTo>
                  <a:lnTo>
                    <a:pt x="f73" y="f74"/>
                  </a:lnTo>
                  <a:lnTo>
                    <a:pt x="f75" y="f26"/>
                  </a:lnTo>
                  <a:lnTo>
                    <a:pt x="f75" y="f26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88" y="f89"/>
                  </a:lnTo>
                  <a:lnTo>
                    <a:pt x="f90" y="f91"/>
                  </a:lnTo>
                  <a:lnTo>
                    <a:pt x="f92" y="f93"/>
                  </a:lnTo>
                  <a:lnTo>
                    <a:pt x="f94" y="f95"/>
                  </a:lnTo>
                  <a:lnTo>
                    <a:pt x="f96" y="f97"/>
                  </a:lnTo>
                  <a:lnTo>
                    <a:pt x="f98" y="f99"/>
                  </a:lnTo>
                  <a:lnTo>
                    <a:pt x="f100" y="f101"/>
                  </a:lnTo>
                  <a:lnTo>
                    <a:pt x="f102" y="f103"/>
                  </a:lnTo>
                  <a:lnTo>
                    <a:pt x="f104" y="f105"/>
                  </a:lnTo>
                  <a:lnTo>
                    <a:pt x="f106" y="f107"/>
                  </a:lnTo>
                  <a:lnTo>
                    <a:pt x="f108" y="f109"/>
                  </a:lnTo>
                  <a:lnTo>
                    <a:pt x="f110" y="f111"/>
                  </a:lnTo>
                  <a:lnTo>
                    <a:pt x="f112" y="f7"/>
                  </a:lnTo>
                  <a:lnTo>
                    <a:pt x="f15" y="f7"/>
                  </a:lnTo>
                  <a:lnTo>
                    <a:pt x="f113" y="f7"/>
                  </a:lnTo>
                  <a:lnTo>
                    <a:pt x="f114" y="f115"/>
                  </a:lnTo>
                  <a:lnTo>
                    <a:pt x="f116" y="f111"/>
                  </a:lnTo>
                  <a:lnTo>
                    <a:pt x="f117" y="f109"/>
                  </a:lnTo>
                  <a:lnTo>
                    <a:pt x="f118" y="f107"/>
                  </a:lnTo>
                  <a:lnTo>
                    <a:pt x="f119" y="f105"/>
                  </a:lnTo>
                  <a:lnTo>
                    <a:pt x="f120" y="f103"/>
                  </a:lnTo>
                  <a:lnTo>
                    <a:pt x="f121" y="f122"/>
                  </a:lnTo>
                  <a:lnTo>
                    <a:pt x="f6" y="f8"/>
                  </a:lnTo>
                  <a:lnTo>
                    <a:pt x="f6" y="f8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>
              <a:noFill/>
              <a:prstDash val="solid"/>
            </a:ln>
          </p:spPr>
          <p:txBody>
            <a:bodyPr vert="horz" wrap="square" lIns="91440" tIns="45720" rIns="91440" bIns="45720" anchor="t" anchorCtr="0" compatLnSpc="1"/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ndara"/>
              </a:endParaRPr>
            </a:p>
          </p:txBody>
        </p:sp>
        <p:sp>
          <p:nvSpPr>
            <p:cNvPr id="6" name="Freeform 22"/>
            <p:cNvSpPr/>
            <p:nvPr/>
          </p:nvSpPr>
          <p:spPr>
            <a:xfrm>
              <a:off x="2832079" y="5383008"/>
              <a:ext cx="5474997" cy="775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144"/>
                <a:gd name="f7" fmla="val 694"/>
                <a:gd name="f8" fmla="val 70"/>
                <a:gd name="f9" fmla="val 18"/>
                <a:gd name="f10" fmla="val 66"/>
                <a:gd name="f11" fmla="val 72"/>
                <a:gd name="f12" fmla="val 56"/>
                <a:gd name="f13" fmla="val 164"/>
                <a:gd name="f14" fmla="val 42"/>
                <a:gd name="f15" fmla="val 224"/>
                <a:gd name="f16" fmla="val 34"/>
                <a:gd name="f17" fmla="val 294"/>
                <a:gd name="f18" fmla="val 26"/>
                <a:gd name="f19" fmla="val 372"/>
                <a:gd name="f20" fmla="val 20"/>
                <a:gd name="f21" fmla="val 462"/>
                <a:gd name="f22" fmla="val 14"/>
                <a:gd name="f23" fmla="val 560"/>
                <a:gd name="f24" fmla="val 8"/>
                <a:gd name="f25" fmla="val 670"/>
                <a:gd name="f26" fmla="val 4"/>
                <a:gd name="f27" fmla="val 790"/>
                <a:gd name="f28" fmla="val 2"/>
                <a:gd name="f29" fmla="val 920"/>
                <a:gd name="f30" fmla="val 1060"/>
                <a:gd name="f31" fmla="val 1210"/>
                <a:gd name="f32" fmla="val 6"/>
                <a:gd name="f33" fmla="val 1372"/>
                <a:gd name="f34" fmla="val 1544"/>
                <a:gd name="f35" fmla="val 24"/>
                <a:gd name="f36" fmla="val 1726"/>
                <a:gd name="f37" fmla="val 40"/>
                <a:gd name="f38" fmla="val 1920"/>
                <a:gd name="f39" fmla="val 58"/>
                <a:gd name="f40" fmla="val 2126"/>
                <a:gd name="f41" fmla="val 80"/>
                <a:gd name="f42" fmla="val 2342"/>
                <a:gd name="f43" fmla="val 106"/>
                <a:gd name="f44" fmla="val 2570"/>
                <a:gd name="f45" fmla="val 138"/>
                <a:gd name="f46" fmla="val 2808"/>
                <a:gd name="f47" fmla="val 174"/>
                <a:gd name="f48" fmla="val 3058"/>
                <a:gd name="f49" fmla="val 216"/>
                <a:gd name="f50" fmla="val 3320"/>
                <a:gd name="f51" fmla="val 266"/>
                <a:gd name="f52" fmla="val 3594"/>
                <a:gd name="f53" fmla="val 320"/>
                <a:gd name="f54" fmla="val 3880"/>
                <a:gd name="f55" fmla="val 380"/>
                <a:gd name="f56" fmla="val 4178"/>
                <a:gd name="f57" fmla="val 448"/>
                <a:gd name="f58" fmla="val 4488"/>
                <a:gd name="f59" fmla="val 522"/>
                <a:gd name="f60" fmla="val 4810"/>
                <a:gd name="f61" fmla="val 604"/>
                <a:gd name="f62" fmla="+- 0 0 -90"/>
                <a:gd name="f63" fmla="*/ f3 1 5144"/>
                <a:gd name="f64" fmla="*/ f4 1 694"/>
                <a:gd name="f65" fmla="+- f7 0 f5"/>
                <a:gd name="f66" fmla="+- f6 0 f5"/>
                <a:gd name="f67" fmla="*/ f62 f0 1"/>
                <a:gd name="f68" fmla="*/ f66 1 5144"/>
                <a:gd name="f69" fmla="*/ f65 1 694"/>
                <a:gd name="f70" fmla="*/ f67 1 f2"/>
                <a:gd name="f71" fmla="*/ 0 1 f68"/>
                <a:gd name="f72" fmla="*/ 70 1 f69"/>
                <a:gd name="f73" fmla="*/ 18 1 f68"/>
                <a:gd name="f74" fmla="*/ 66 1 f69"/>
                <a:gd name="f75" fmla="*/ 72 1 f68"/>
                <a:gd name="f76" fmla="*/ 56 1 f69"/>
                <a:gd name="f77" fmla="*/ 164 1 f68"/>
                <a:gd name="f78" fmla="*/ 42 1 f69"/>
                <a:gd name="f79" fmla="*/ 224 1 f68"/>
                <a:gd name="f80" fmla="*/ 34 1 f69"/>
                <a:gd name="f81" fmla="*/ 294 1 f68"/>
                <a:gd name="f82" fmla="*/ 26 1 f69"/>
                <a:gd name="f83" fmla="*/ 372 1 f68"/>
                <a:gd name="f84" fmla="*/ 20 1 f69"/>
                <a:gd name="f85" fmla="*/ 462 1 f68"/>
                <a:gd name="f86" fmla="*/ 14 1 f69"/>
                <a:gd name="f87" fmla="*/ 560 1 f68"/>
                <a:gd name="f88" fmla="*/ 8 1 f69"/>
                <a:gd name="f89" fmla="*/ 670 1 f68"/>
                <a:gd name="f90" fmla="*/ 4 1 f69"/>
                <a:gd name="f91" fmla="*/ 790 1 f68"/>
                <a:gd name="f92" fmla="*/ 2 1 f69"/>
                <a:gd name="f93" fmla="*/ 920 1 f68"/>
                <a:gd name="f94" fmla="*/ 0 1 f69"/>
                <a:gd name="f95" fmla="*/ 1060 1 f68"/>
                <a:gd name="f96" fmla="*/ 1210 1 f68"/>
                <a:gd name="f97" fmla="*/ 6 1 f69"/>
                <a:gd name="f98" fmla="*/ 1372 1 f68"/>
                <a:gd name="f99" fmla="*/ 1544 1 f68"/>
                <a:gd name="f100" fmla="*/ 24 1 f69"/>
                <a:gd name="f101" fmla="*/ 1726 1 f68"/>
                <a:gd name="f102" fmla="*/ 40 1 f69"/>
                <a:gd name="f103" fmla="*/ 1920 1 f68"/>
                <a:gd name="f104" fmla="*/ 58 1 f69"/>
                <a:gd name="f105" fmla="*/ 2126 1 f68"/>
                <a:gd name="f106" fmla="*/ 80 1 f69"/>
                <a:gd name="f107" fmla="*/ 2342 1 f68"/>
                <a:gd name="f108" fmla="*/ 106 1 f69"/>
                <a:gd name="f109" fmla="*/ 2570 1 f68"/>
                <a:gd name="f110" fmla="*/ 138 1 f69"/>
                <a:gd name="f111" fmla="*/ 2808 1 f68"/>
                <a:gd name="f112" fmla="*/ 174 1 f69"/>
                <a:gd name="f113" fmla="*/ 3058 1 f68"/>
                <a:gd name="f114" fmla="*/ 216 1 f69"/>
                <a:gd name="f115" fmla="*/ 3320 1 f68"/>
                <a:gd name="f116" fmla="*/ 266 1 f69"/>
                <a:gd name="f117" fmla="*/ 3594 1 f68"/>
                <a:gd name="f118" fmla="*/ 320 1 f69"/>
                <a:gd name="f119" fmla="*/ 3880 1 f68"/>
                <a:gd name="f120" fmla="*/ 380 1 f69"/>
                <a:gd name="f121" fmla="*/ 4178 1 f68"/>
                <a:gd name="f122" fmla="*/ 448 1 f69"/>
                <a:gd name="f123" fmla="*/ 4488 1 f68"/>
                <a:gd name="f124" fmla="*/ 522 1 f69"/>
                <a:gd name="f125" fmla="*/ 4810 1 f68"/>
                <a:gd name="f126" fmla="*/ 604 1 f69"/>
                <a:gd name="f127" fmla="*/ 5144 1 f68"/>
                <a:gd name="f128" fmla="*/ 694 1 f69"/>
                <a:gd name="f129" fmla="*/ f6 1 f68"/>
                <a:gd name="f130" fmla="*/ f7 1 f69"/>
                <a:gd name="f131" fmla="+- f70 0 f1"/>
                <a:gd name="f132" fmla="*/ f71 f63 1"/>
                <a:gd name="f133" fmla="*/ f129 f63 1"/>
                <a:gd name="f134" fmla="*/ f130 f64 1"/>
                <a:gd name="f135" fmla="*/ f94 f64 1"/>
                <a:gd name="f136" fmla="*/ f72 f64 1"/>
                <a:gd name="f137" fmla="*/ f73 f63 1"/>
                <a:gd name="f138" fmla="*/ f74 f64 1"/>
                <a:gd name="f139" fmla="*/ f75 f63 1"/>
                <a:gd name="f140" fmla="*/ f76 f64 1"/>
                <a:gd name="f141" fmla="*/ f77 f63 1"/>
                <a:gd name="f142" fmla="*/ f78 f64 1"/>
                <a:gd name="f143" fmla="*/ f79 f63 1"/>
                <a:gd name="f144" fmla="*/ f80 f64 1"/>
                <a:gd name="f145" fmla="*/ f81 f63 1"/>
                <a:gd name="f146" fmla="*/ f82 f64 1"/>
                <a:gd name="f147" fmla="*/ f83 f63 1"/>
                <a:gd name="f148" fmla="*/ f84 f64 1"/>
                <a:gd name="f149" fmla="*/ f85 f63 1"/>
                <a:gd name="f150" fmla="*/ f86 f64 1"/>
                <a:gd name="f151" fmla="*/ f87 f63 1"/>
                <a:gd name="f152" fmla="*/ f88 f64 1"/>
                <a:gd name="f153" fmla="*/ f89 f63 1"/>
                <a:gd name="f154" fmla="*/ f90 f64 1"/>
                <a:gd name="f155" fmla="*/ f91 f63 1"/>
                <a:gd name="f156" fmla="*/ f92 f64 1"/>
                <a:gd name="f157" fmla="*/ f93 f63 1"/>
                <a:gd name="f158" fmla="*/ f95 f63 1"/>
                <a:gd name="f159" fmla="*/ f96 f63 1"/>
                <a:gd name="f160" fmla="*/ f97 f64 1"/>
                <a:gd name="f161" fmla="*/ f98 f63 1"/>
                <a:gd name="f162" fmla="*/ f99 f63 1"/>
                <a:gd name="f163" fmla="*/ f100 f64 1"/>
                <a:gd name="f164" fmla="*/ f101 f63 1"/>
                <a:gd name="f165" fmla="*/ f102 f64 1"/>
                <a:gd name="f166" fmla="*/ f103 f63 1"/>
                <a:gd name="f167" fmla="*/ f104 f64 1"/>
                <a:gd name="f168" fmla="*/ f105 f63 1"/>
                <a:gd name="f169" fmla="*/ f106 f64 1"/>
                <a:gd name="f170" fmla="*/ f107 f63 1"/>
                <a:gd name="f171" fmla="*/ f108 f64 1"/>
                <a:gd name="f172" fmla="*/ f109 f63 1"/>
                <a:gd name="f173" fmla="*/ f110 f64 1"/>
                <a:gd name="f174" fmla="*/ f111 f63 1"/>
                <a:gd name="f175" fmla="*/ f112 f64 1"/>
                <a:gd name="f176" fmla="*/ f113 f63 1"/>
                <a:gd name="f177" fmla="*/ f114 f64 1"/>
                <a:gd name="f178" fmla="*/ f115 f63 1"/>
                <a:gd name="f179" fmla="*/ f116 f64 1"/>
                <a:gd name="f180" fmla="*/ f117 f63 1"/>
                <a:gd name="f181" fmla="*/ f118 f64 1"/>
                <a:gd name="f182" fmla="*/ f119 f63 1"/>
                <a:gd name="f183" fmla="*/ f120 f64 1"/>
                <a:gd name="f184" fmla="*/ f121 f63 1"/>
                <a:gd name="f185" fmla="*/ f122 f64 1"/>
                <a:gd name="f186" fmla="*/ f123 f63 1"/>
                <a:gd name="f187" fmla="*/ f124 f64 1"/>
                <a:gd name="f188" fmla="*/ f125 f63 1"/>
                <a:gd name="f189" fmla="*/ f126 f64 1"/>
                <a:gd name="f190" fmla="*/ f127 f63 1"/>
                <a:gd name="f191" fmla="*/ f128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32" y="f136"/>
                </a:cxn>
                <a:cxn ang="f131">
                  <a:pos x="f132" y="f136"/>
                </a:cxn>
                <a:cxn ang="f131">
                  <a:pos x="f137" y="f138"/>
                </a:cxn>
                <a:cxn ang="f131">
                  <a:pos x="f139" y="f140"/>
                </a:cxn>
                <a:cxn ang="f131">
                  <a:pos x="f141" y="f142"/>
                </a:cxn>
                <a:cxn ang="f131">
                  <a:pos x="f143" y="f144"/>
                </a:cxn>
                <a:cxn ang="f131">
                  <a:pos x="f145" y="f146"/>
                </a:cxn>
                <a:cxn ang="f131">
                  <a:pos x="f147" y="f148"/>
                </a:cxn>
                <a:cxn ang="f131">
                  <a:pos x="f149" y="f150"/>
                </a:cxn>
                <a:cxn ang="f131">
                  <a:pos x="f151" y="f152"/>
                </a:cxn>
                <a:cxn ang="f131">
                  <a:pos x="f153" y="f154"/>
                </a:cxn>
                <a:cxn ang="f131">
                  <a:pos x="f155" y="f156"/>
                </a:cxn>
                <a:cxn ang="f131">
                  <a:pos x="f157" y="f135"/>
                </a:cxn>
                <a:cxn ang="f131">
                  <a:pos x="f158" y="f156"/>
                </a:cxn>
                <a:cxn ang="f131">
                  <a:pos x="f159" y="f160"/>
                </a:cxn>
                <a:cxn ang="f131">
                  <a:pos x="f161" y="f150"/>
                </a:cxn>
                <a:cxn ang="f131">
                  <a:pos x="f162" y="f163"/>
                </a:cxn>
                <a:cxn ang="f131">
                  <a:pos x="f164" y="f165"/>
                </a:cxn>
                <a:cxn ang="f131">
                  <a:pos x="f166" y="f167"/>
                </a:cxn>
                <a:cxn ang="f131">
                  <a:pos x="f168" y="f169"/>
                </a:cxn>
                <a:cxn ang="f131">
                  <a:pos x="f170" y="f171"/>
                </a:cxn>
                <a:cxn ang="f131">
                  <a:pos x="f172" y="f173"/>
                </a:cxn>
                <a:cxn ang="f131">
                  <a:pos x="f174" y="f175"/>
                </a:cxn>
                <a:cxn ang="f131">
                  <a:pos x="f176" y="f177"/>
                </a:cxn>
                <a:cxn ang="f131">
                  <a:pos x="f178" y="f179"/>
                </a:cxn>
                <a:cxn ang="f131">
                  <a:pos x="f180" y="f181"/>
                </a:cxn>
                <a:cxn ang="f131">
                  <a:pos x="f182" y="f183"/>
                </a:cxn>
                <a:cxn ang="f131">
                  <a:pos x="f184" y="f185"/>
                </a:cxn>
                <a:cxn ang="f131">
                  <a:pos x="f186" y="f187"/>
                </a:cxn>
                <a:cxn ang="f131">
                  <a:pos x="f188" y="f189"/>
                </a:cxn>
                <a:cxn ang="f131">
                  <a:pos x="f190" y="f191"/>
                </a:cxn>
              </a:cxnLst>
              <a:rect l="f132" t="f135" r="f133" b="f134"/>
              <a:pathLst>
                <a:path w="5144" h="694">
                  <a:moveTo>
                    <a:pt x="f5" y="f8"/>
                  </a:moveTo>
                  <a:lnTo>
                    <a:pt x="f5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5"/>
                  </a:lnTo>
                  <a:lnTo>
                    <a:pt x="f30" y="f28"/>
                  </a:lnTo>
                  <a:lnTo>
                    <a:pt x="f31" y="f32"/>
                  </a:lnTo>
                  <a:lnTo>
                    <a:pt x="f33" y="f22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" y="f7"/>
                  </a:lnTo>
                </a:path>
              </a:pathLst>
            </a:custGeom>
            <a:noFill/>
            <a:ln w="9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ndara"/>
              </a:endParaRPr>
            </a:p>
          </p:txBody>
        </p:sp>
        <p:sp>
          <p:nvSpPr>
            <p:cNvPr id="7" name="Freeform 26"/>
            <p:cNvSpPr/>
            <p:nvPr/>
          </p:nvSpPr>
          <p:spPr>
            <a:xfrm>
              <a:off x="5616409" y="5369603"/>
              <a:ext cx="3312240" cy="652387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3112"/>
                <a:gd name="f8" fmla="val 584"/>
                <a:gd name="f9" fmla="val 90"/>
                <a:gd name="f10" fmla="val 560"/>
                <a:gd name="f11" fmla="val 336"/>
                <a:gd name="f12" fmla="val 498"/>
                <a:gd name="f13" fmla="val 506"/>
                <a:gd name="f14" fmla="val 456"/>
                <a:gd name="f15" fmla="val 702"/>
                <a:gd name="f16" fmla="val 410"/>
                <a:gd name="f17" fmla="val 920"/>
                <a:gd name="f18" fmla="val 1154"/>
                <a:gd name="f19" fmla="val 306"/>
                <a:gd name="f20" fmla="val 1402"/>
                <a:gd name="f21" fmla="val 254"/>
                <a:gd name="f22" fmla="val 1656"/>
                <a:gd name="f23" fmla="val 202"/>
                <a:gd name="f24" fmla="val 1916"/>
                <a:gd name="f25" fmla="val 154"/>
                <a:gd name="f26" fmla="val 2174"/>
                <a:gd name="f27" fmla="val 108"/>
                <a:gd name="f28" fmla="val 2302"/>
                <a:gd name="f29" fmla="val 88"/>
                <a:gd name="f30" fmla="val 2426"/>
                <a:gd name="f31" fmla="val 68"/>
                <a:gd name="f32" fmla="val 2550"/>
                <a:gd name="f33" fmla="val 52"/>
                <a:gd name="f34" fmla="val 2670"/>
                <a:gd name="f35" fmla="val 36"/>
                <a:gd name="f36" fmla="val 2788"/>
                <a:gd name="f37" fmla="val 24"/>
                <a:gd name="f38" fmla="val 2900"/>
                <a:gd name="f39" fmla="val 14"/>
                <a:gd name="f40" fmla="val 3008"/>
                <a:gd name="f41" fmla="val 6"/>
                <a:gd name="f42" fmla="+- 0 0 -90"/>
                <a:gd name="f43" fmla="*/ f4 1 3112"/>
                <a:gd name="f44" fmla="*/ f5 1 584"/>
                <a:gd name="f45" fmla="+- f8 0 f6"/>
                <a:gd name="f46" fmla="+- f7 0 f6"/>
                <a:gd name="f47" fmla="*/ f42 f0 1"/>
                <a:gd name="f48" fmla="*/ f46 1 3112"/>
                <a:gd name="f49" fmla="*/ f45 1 584"/>
                <a:gd name="f50" fmla="*/ f47 1 f3"/>
                <a:gd name="f51" fmla="*/ 0 1 f48"/>
                <a:gd name="f52" fmla="*/ 584 1 f49"/>
                <a:gd name="f53" fmla="*/ 90 1 f48"/>
                <a:gd name="f54" fmla="*/ 560 1 f49"/>
                <a:gd name="f55" fmla="*/ 336 1 f48"/>
                <a:gd name="f56" fmla="*/ 498 1 f49"/>
                <a:gd name="f57" fmla="*/ 506 1 f48"/>
                <a:gd name="f58" fmla="*/ 456 1 f49"/>
                <a:gd name="f59" fmla="*/ 702 1 f48"/>
                <a:gd name="f60" fmla="*/ 410 1 f49"/>
                <a:gd name="f61" fmla="*/ 920 1 f48"/>
                <a:gd name="f62" fmla="*/ 360 1 f49"/>
                <a:gd name="f63" fmla="*/ 1154 1 f48"/>
                <a:gd name="f64" fmla="*/ 306 1 f49"/>
                <a:gd name="f65" fmla="*/ 1402 1 f48"/>
                <a:gd name="f66" fmla="*/ 254 1 f49"/>
                <a:gd name="f67" fmla="*/ 1656 1 f48"/>
                <a:gd name="f68" fmla="*/ 202 1 f49"/>
                <a:gd name="f69" fmla="*/ 1916 1 f48"/>
                <a:gd name="f70" fmla="*/ 154 1 f49"/>
                <a:gd name="f71" fmla="*/ 2174 1 f48"/>
                <a:gd name="f72" fmla="*/ 108 1 f49"/>
                <a:gd name="f73" fmla="*/ 2302 1 f48"/>
                <a:gd name="f74" fmla="*/ 88 1 f49"/>
                <a:gd name="f75" fmla="*/ 2426 1 f48"/>
                <a:gd name="f76" fmla="*/ 68 1 f49"/>
                <a:gd name="f77" fmla="*/ 2550 1 f48"/>
                <a:gd name="f78" fmla="*/ 52 1 f49"/>
                <a:gd name="f79" fmla="*/ 2670 1 f48"/>
                <a:gd name="f80" fmla="*/ 36 1 f49"/>
                <a:gd name="f81" fmla="*/ 2788 1 f48"/>
                <a:gd name="f82" fmla="*/ 24 1 f49"/>
                <a:gd name="f83" fmla="*/ 2900 1 f48"/>
                <a:gd name="f84" fmla="*/ 14 1 f49"/>
                <a:gd name="f85" fmla="*/ 3008 1 f48"/>
                <a:gd name="f86" fmla="*/ 6 1 f49"/>
                <a:gd name="f87" fmla="*/ 3112 1 f48"/>
                <a:gd name="f88" fmla="*/ 0 1 f49"/>
                <a:gd name="f89" fmla="*/ f7 1 f48"/>
                <a:gd name="f90" fmla="*/ f8 1 f49"/>
                <a:gd name="f91" fmla="+- f50 0 f1"/>
                <a:gd name="f92" fmla="*/ f51 f43 1"/>
                <a:gd name="f93" fmla="*/ f89 f43 1"/>
                <a:gd name="f94" fmla="*/ f90 f44 1"/>
                <a:gd name="f95" fmla="*/ f88 f44 1"/>
                <a:gd name="f96" fmla="*/ f52 f44 1"/>
                <a:gd name="f97" fmla="*/ f53 f43 1"/>
                <a:gd name="f98" fmla="*/ f54 f44 1"/>
                <a:gd name="f99" fmla="*/ f55 f43 1"/>
                <a:gd name="f100" fmla="*/ f56 f44 1"/>
                <a:gd name="f101" fmla="*/ f57 f43 1"/>
                <a:gd name="f102" fmla="*/ f58 f44 1"/>
                <a:gd name="f103" fmla="*/ f59 f43 1"/>
                <a:gd name="f104" fmla="*/ f60 f44 1"/>
                <a:gd name="f105" fmla="*/ f61 f43 1"/>
                <a:gd name="f106" fmla="*/ f62 f44 1"/>
                <a:gd name="f107" fmla="*/ f63 f43 1"/>
                <a:gd name="f108" fmla="*/ f64 f44 1"/>
                <a:gd name="f109" fmla="*/ f65 f43 1"/>
                <a:gd name="f110" fmla="*/ f66 f44 1"/>
                <a:gd name="f111" fmla="*/ f67 f43 1"/>
                <a:gd name="f112" fmla="*/ f68 f44 1"/>
                <a:gd name="f113" fmla="*/ f69 f43 1"/>
                <a:gd name="f114" fmla="*/ f70 f44 1"/>
                <a:gd name="f115" fmla="*/ f71 f43 1"/>
                <a:gd name="f116" fmla="*/ f72 f44 1"/>
                <a:gd name="f117" fmla="*/ f73 f43 1"/>
                <a:gd name="f118" fmla="*/ f74 f44 1"/>
                <a:gd name="f119" fmla="*/ f75 f43 1"/>
                <a:gd name="f120" fmla="*/ f76 f44 1"/>
                <a:gd name="f121" fmla="*/ f77 f43 1"/>
                <a:gd name="f122" fmla="*/ f78 f44 1"/>
                <a:gd name="f123" fmla="*/ f79 f43 1"/>
                <a:gd name="f124" fmla="*/ f80 f44 1"/>
                <a:gd name="f125" fmla="*/ f81 f43 1"/>
                <a:gd name="f126" fmla="*/ f82 f44 1"/>
                <a:gd name="f127" fmla="*/ f83 f43 1"/>
                <a:gd name="f128" fmla="*/ f84 f44 1"/>
                <a:gd name="f129" fmla="*/ f85 f43 1"/>
                <a:gd name="f130" fmla="*/ f86 f44 1"/>
                <a:gd name="f131" fmla="*/ f87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1">
                  <a:pos x="f92" y="f96"/>
                </a:cxn>
                <a:cxn ang="f91">
                  <a:pos x="f92" y="f96"/>
                </a:cxn>
                <a:cxn ang="f91">
                  <a:pos x="f97" y="f98"/>
                </a:cxn>
                <a:cxn ang="f91">
                  <a:pos x="f99" y="f100"/>
                </a:cxn>
                <a:cxn ang="f91">
                  <a:pos x="f101" y="f102"/>
                </a:cxn>
                <a:cxn ang="f91">
                  <a:pos x="f103" y="f104"/>
                </a:cxn>
                <a:cxn ang="f91">
                  <a:pos x="f105" y="f106"/>
                </a:cxn>
                <a:cxn ang="f91">
                  <a:pos x="f107" y="f108"/>
                </a:cxn>
                <a:cxn ang="f91">
                  <a:pos x="f109" y="f110"/>
                </a:cxn>
                <a:cxn ang="f91">
                  <a:pos x="f111" y="f112"/>
                </a:cxn>
                <a:cxn ang="f91">
                  <a:pos x="f113" y="f114"/>
                </a:cxn>
                <a:cxn ang="f91">
                  <a:pos x="f115" y="f116"/>
                </a:cxn>
                <a:cxn ang="f91">
                  <a:pos x="f117" y="f118"/>
                </a:cxn>
                <a:cxn ang="f91">
                  <a:pos x="f119" y="f120"/>
                </a:cxn>
                <a:cxn ang="f91">
                  <a:pos x="f121" y="f122"/>
                </a:cxn>
                <a:cxn ang="f91">
                  <a:pos x="f123" y="f124"/>
                </a:cxn>
                <a:cxn ang="f91">
                  <a:pos x="f125" y="f126"/>
                </a:cxn>
                <a:cxn ang="f91">
                  <a:pos x="f127" y="f128"/>
                </a:cxn>
                <a:cxn ang="f91">
                  <a:pos x="f129" y="f130"/>
                </a:cxn>
                <a:cxn ang="f91">
                  <a:pos x="f131" y="f95"/>
                </a:cxn>
              </a:cxnLst>
              <a:rect l="f92" t="f95" r="f93" b="f94"/>
              <a:pathLst>
                <a:path w="3112" h="584">
                  <a:moveTo>
                    <a:pt x="f6" y="f8"/>
                  </a:moveTo>
                  <a:lnTo>
                    <a:pt x="f6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2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7" y="f6"/>
                  </a:lnTo>
                </a:path>
              </a:pathLst>
            </a:custGeom>
            <a:noFill/>
            <a:ln w="9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ndara"/>
              </a:endParaRPr>
            </a:p>
          </p:txBody>
        </p:sp>
        <p:sp>
          <p:nvSpPr>
            <p:cNvPr id="8" name="Freeform 10"/>
            <p:cNvSpPr/>
            <p:nvPr/>
          </p:nvSpPr>
          <p:spPr>
            <a:xfrm>
              <a:off x="211665" y="5353967"/>
              <a:ext cx="8723376" cy="13315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196"/>
                <a:gd name="f7" fmla="val 1192"/>
                <a:gd name="f8" fmla="val 8192"/>
                <a:gd name="f9" fmla="val 512"/>
                <a:gd name="f10" fmla="val 8116"/>
                <a:gd name="f11" fmla="val 542"/>
                <a:gd name="f12" fmla="val 8040"/>
                <a:gd name="f13" fmla="val 570"/>
                <a:gd name="f14" fmla="val 7960"/>
                <a:gd name="f15" fmla="val 596"/>
                <a:gd name="f16" fmla="val 7878"/>
                <a:gd name="f17" fmla="val 620"/>
                <a:gd name="f18" fmla="val 7794"/>
                <a:gd name="f19" fmla="val 644"/>
                <a:gd name="f20" fmla="val 7706"/>
                <a:gd name="f21" fmla="val 666"/>
                <a:gd name="f22" fmla="val 7616"/>
                <a:gd name="f23" fmla="val 684"/>
                <a:gd name="f24" fmla="val 7522"/>
                <a:gd name="f25" fmla="val 702"/>
                <a:gd name="f26" fmla="val 7424"/>
                <a:gd name="f27" fmla="val 718"/>
                <a:gd name="f28" fmla="val 7322"/>
                <a:gd name="f29" fmla="val 730"/>
                <a:gd name="f30" fmla="val 7216"/>
                <a:gd name="f31" fmla="val 742"/>
                <a:gd name="f32" fmla="val 7106"/>
                <a:gd name="f33" fmla="val 750"/>
                <a:gd name="f34" fmla="val 6992"/>
                <a:gd name="f35" fmla="val 758"/>
                <a:gd name="f36" fmla="val 6872"/>
                <a:gd name="f37" fmla="val 762"/>
                <a:gd name="f38" fmla="val 6748"/>
                <a:gd name="f39" fmla="val 6618"/>
                <a:gd name="f40" fmla="val 760"/>
                <a:gd name="f41" fmla="val 6482"/>
                <a:gd name="f42" fmla="val 756"/>
                <a:gd name="f43" fmla="val 6342"/>
                <a:gd name="f44" fmla="val 6196"/>
                <a:gd name="f45" fmla="val 740"/>
                <a:gd name="f46" fmla="val 6042"/>
                <a:gd name="f47" fmla="val 726"/>
                <a:gd name="f48" fmla="val 5882"/>
                <a:gd name="f49" fmla="val 710"/>
                <a:gd name="f50" fmla="val 5716"/>
                <a:gd name="f51" fmla="val 690"/>
                <a:gd name="f52" fmla="val 5544"/>
                <a:gd name="f53" fmla="val 668"/>
                <a:gd name="f54" fmla="val 5364"/>
                <a:gd name="f55" fmla="val 642"/>
                <a:gd name="f56" fmla="val 5176"/>
                <a:gd name="f57" fmla="val 612"/>
                <a:gd name="f58" fmla="val 4982"/>
                <a:gd name="f59" fmla="val 578"/>
                <a:gd name="f60" fmla="val 4778"/>
                <a:gd name="f61" fmla="val 540"/>
                <a:gd name="f62" fmla="val 4568"/>
                <a:gd name="f63" fmla="val 500"/>
                <a:gd name="f64" fmla="val 4348"/>
                <a:gd name="f65" fmla="val 454"/>
                <a:gd name="f66" fmla="val 4122"/>
                <a:gd name="f67" fmla="val 406"/>
                <a:gd name="f68" fmla="val 3886"/>
                <a:gd name="f69" fmla="val 354"/>
                <a:gd name="f70" fmla="val 3640"/>
                <a:gd name="f71" fmla="val 296"/>
                <a:gd name="f72" fmla="val 3396"/>
                <a:gd name="f73" fmla="val 240"/>
                <a:gd name="f74" fmla="val 3160"/>
                <a:gd name="f75" fmla="val 192"/>
                <a:gd name="f76" fmla="val 2934"/>
                <a:gd name="f77" fmla="val 148"/>
                <a:gd name="f78" fmla="val 2718"/>
                <a:gd name="f79" fmla="val 112"/>
                <a:gd name="f80" fmla="val 2512"/>
                <a:gd name="f81" fmla="val 82"/>
                <a:gd name="f82" fmla="val 2314"/>
                <a:gd name="f83" fmla="val 56"/>
                <a:gd name="f84" fmla="val 2126"/>
                <a:gd name="f85" fmla="val 36"/>
                <a:gd name="f86" fmla="val 1948"/>
                <a:gd name="f87" fmla="val 20"/>
                <a:gd name="f88" fmla="val 1776"/>
                <a:gd name="f89" fmla="val 10"/>
                <a:gd name="f90" fmla="val 1616"/>
                <a:gd name="f91" fmla="val 2"/>
                <a:gd name="f92" fmla="val 1462"/>
                <a:gd name="f93" fmla="val 1318"/>
                <a:gd name="f94" fmla="val 1182"/>
                <a:gd name="f95" fmla="val 4"/>
                <a:gd name="f96" fmla="val 1054"/>
                <a:gd name="f97" fmla="val 934"/>
                <a:gd name="f98" fmla="val 822"/>
                <a:gd name="f99" fmla="val 30"/>
                <a:gd name="f100" fmla="val 716"/>
                <a:gd name="f101" fmla="val 44"/>
                <a:gd name="f102" fmla="val 58"/>
                <a:gd name="f103" fmla="val 530"/>
                <a:gd name="f104" fmla="val 74"/>
                <a:gd name="f105" fmla="val 450"/>
                <a:gd name="f106" fmla="val 92"/>
                <a:gd name="f107" fmla="val 374"/>
                <a:gd name="f108" fmla="val 108"/>
                <a:gd name="f109" fmla="val 308"/>
                <a:gd name="f110" fmla="val 126"/>
                <a:gd name="f111" fmla="val 248"/>
                <a:gd name="f112" fmla="val 144"/>
                <a:gd name="f113" fmla="val 194"/>
                <a:gd name="f114" fmla="val 160"/>
                <a:gd name="f115" fmla="val 176"/>
                <a:gd name="f116" fmla="val 48"/>
                <a:gd name="f117" fmla="val 216"/>
                <a:gd name="f118" fmla="val 12"/>
                <a:gd name="f119" fmla="val 234"/>
                <a:gd name="f120" fmla="val 1186"/>
                <a:gd name="f121" fmla="val 510"/>
                <a:gd name="f122" fmla="+- 0 0 -90"/>
                <a:gd name="f123" fmla="*/ f3 1 8196"/>
                <a:gd name="f124" fmla="*/ f4 1 1192"/>
                <a:gd name="f125" fmla="+- f7 0 f5"/>
                <a:gd name="f126" fmla="+- f6 0 f5"/>
                <a:gd name="f127" fmla="*/ f122 f0 1"/>
                <a:gd name="f128" fmla="*/ f126 1 8196"/>
                <a:gd name="f129" fmla="*/ f125 1 1192"/>
                <a:gd name="f130" fmla="*/ f127 1 f2"/>
                <a:gd name="f131" fmla="*/ 8192 1 f128"/>
                <a:gd name="f132" fmla="*/ 512 1 f129"/>
                <a:gd name="f133" fmla="*/ 8040 1 f128"/>
                <a:gd name="f134" fmla="*/ 570 1 f129"/>
                <a:gd name="f135" fmla="*/ 7878 1 f128"/>
                <a:gd name="f136" fmla="*/ 620 1 f129"/>
                <a:gd name="f137" fmla="*/ 7706 1 f128"/>
                <a:gd name="f138" fmla="*/ 666 1 f129"/>
                <a:gd name="f139" fmla="*/ 7522 1 f128"/>
                <a:gd name="f140" fmla="*/ 702 1 f129"/>
                <a:gd name="f141" fmla="*/ 7322 1 f128"/>
                <a:gd name="f142" fmla="*/ 730 1 f129"/>
                <a:gd name="f143" fmla="*/ 7106 1 f128"/>
                <a:gd name="f144" fmla="*/ 750 1 f129"/>
                <a:gd name="f145" fmla="*/ 6872 1 f128"/>
                <a:gd name="f146" fmla="*/ 762 1 f129"/>
                <a:gd name="f147" fmla="*/ 6618 1 f128"/>
                <a:gd name="f148" fmla="*/ 760 1 f129"/>
                <a:gd name="f149" fmla="*/ 6342 1 f128"/>
                <a:gd name="f150" fmla="*/ 6042 1 f128"/>
                <a:gd name="f151" fmla="*/ 726 1 f129"/>
                <a:gd name="f152" fmla="*/ 5716 1 f128"/>
                <a:gd name="f153" fmla="*/ 690 1 f129"/>
                <a:gd name="f154" fmla="*/ 5364 1 f128"/>
                <a:gd name="f155" fmla="*/ 642 1 f129"/>
                <a:gd name="f156" fmla="*/ 4982 1 f128"/>
                <a:gd name="f157" fmla="*/ 578 1 f129"/>
                <a:gd name="f158" fmla="*/ 4568 1 f128"/>
                <a:gd name="f159" fmla="*/ 500 1 f129"/>
                <a:gd name="f160" fmla="*/ 4122 1 f128"/>
                <a:gd name="f161" fmla="*/ 406 1 f129"/>
                <a:gd name="f162" fmla="*/ 3640 1 f128"/>
                <a:gd name="f163" fmla="*/ 296 1 f129"/>
                <a:gd name="f164" fmla="*/ 3396 1 f128"/>
                <a:gd name="f165" fmla="*/ 240 1 f129"/>
                <a:gd name="f166" fmla="*/ 2934 1 f128"/>
                <a:gd name="f167" fmla="*/ 148 1 f129"/>
                <a:gd name="f168" fmla="*/ 2512 1 f128"/>
                <a:gd name="f169" fmla="*/ 82 1 f129"/>
                <a:gd name="f170" fmla="*/ 2126 1 f128"/>
                <a:gd name="f171" fmla="*/ 36 1 f129"/>
                <a:gd name="f172" fmla="*/ 1776 1 f128"/>
                <a:gd name="f173" fmla="*/ 10 1 f129"/>
                <a:gd name="f174" fmla="*/ 1462 1 f128"/>
                <a:gd name="f175" fmla="*/ 0 1 f129"/>
                <a:gd name="f176" fmla="*/ 1182 1 f128"/>
                <a:gd name="f177" fmla="*/ 4 1 f129"/>
                <a:gd name="f178" fmla="*/ 934 1 f128"/>
                <a:gd name="f179" fmla="*/ 20 1 f129"/>
                <a:gd name="f180" fmla="*/ 716 1 f128"/>
                <a:gd name="f181" fmla="*/ 44 1 f129"/>
                <a:gd name="f182" fmla="*/ 530 1 f128"/>
                <a:gd name="f183" fmla="*/ 74 1 f129"/>
                <a:gd name="f184" fmla="*/ 374 1 f128"/>
                <a:gd name="f185" fmla="*/ 108 1 f129"/>
                <a:gd name="f186" fmla="*/ 248 1 f128"/>
                <a:gd name="f187" fmla="*/ 144 1 f129"/>
                <a:gd name="f188" fmla="*/ 148 1 f128"/>
                <a:gd name="f189" fmla="*/ 176 1 f129"/>
                <a:gd name="f190" fmla="*/ 48 1 f128"/>
                <a:gd name="f191" fmla="*/ 216 1 f129"/>
                <a:gd name="f192" fmla="*/ 0 1 f128"/>
                <a:gd name="f193" fmla="*/ 1192 1 f129"/>
                <a:gd name="f194" fmla="*/ 8196 1 f128"/>
                <a:gd name="f195" fmla="*/ 1186 1 f129"/>
                <a:gd name="f196" fmla="*/ 510 1 f129"/>
                <a:gd name="f197" fmla="*/ f6 1 f128"/>
                <a:gd name="f198" fmla="*/ f7 1 f129"/>
                <a:gd name="f199" fmla="+- f130 0 f1"/>
                <a:gd name="f200" fmla="*/ f192 f123 1"/>
                <a:gd name="f201" fmla="*/ f197 f123 1"/>
                <a:gd name="f202" fmla="*/ f198 f124 1"/>
                <a:gd name="f203" fmla="*/ f175 f124 1"/>
                <a:gd name="f204" fmla="*/ f131 f123 1"/>
                <a:gd name="f205" fmla="*/ f132 f124 1"/>
                <a:gd name="f206" fmla="*/ f133 f123 1"/>
                <a:gd name="f207" fmla="*/ f134 f124 1"/>
                <a:gd name="f208" fmla="*/ f135 f123 1"/>
                <a:gd name="f209" fmla="*/ f136 f124 1"/>
                <a:gd name="f210" fmla="*/ f137 f123 1"/>
                <a:gd name="f211" fmla="*/ f138 f124 1"/>
                <a:gd name="f212" fmla="*/ f139 f123 1"/>
                <a:gd name="f213" fmla="*/ f140 f124 1"/>
                <a:gd name="f214" fmla="*/ f141 f123 1"/>
                <a:gd name="f215" fmla="*/ f142 f124 1"/>
                <a:gd name="f216" fmla="*/ f143 f123 1"/>
                <a:gd name="f217" fmla="*/ f144 f124 1"/>
                <a:gd name="f218" fmla="*/ f145 f123 1"/>
                <a:gd name="f219" fmla="*/ f146 f124 1"/>
                <a:gd name="f220" fmla="*/ f147 f123 1"/>
                <a:gd name="f221" fmla="*/ f148 f124 1"/>
                <a:gd name="f222" fmla="*/ f149 f123 1"/>
                <a:gd name="f223" fmla="*/ f150 f123 1"/>
                <a:gd name="f224" fmla="*/ f151 f124 1"/>
                <a:gd name="f225" fmla="*/ f152 f123 1"/>
                <a:gd name="f226" fmla="*/ f153 f124 1"/>
                <a:gd name="f227" fmla="*/ f154 f123 1"/>
                <a:gd name="f228" fmla="*/ f155 f124 1"/>
                <a:gd name="f229" fmla="*/ f156 f123 1"/>
                <a:gd name="f230" fmla="*/ f157 f124 1"/>
                <a:gd name="f231" fmla="*/ f158 f123 1"/>
                <a:gd name="f232" fmla="*/ f159 f124 1"/>
                <a:gd name="f233" fmla="*/ f160 f123 1"/>
                <a:gd name="f234" fmla="*/ f161 f124 1"/>
                <a:gd name="f235" fmla="*/ f162 f123 1"/>
                <a:gd name="f236" fmla="*/ f163 f124 1"/>
                <a:gd name="f237" fmla="*/ f164 f123 1"/>
                <a:gd name="f238" fmla="*/ f165 f124 1"/>
                <a:gd name="f239" fmla="*/ f166 f123 1"/>
                <a:gd name="f240" fmla="*/ f167 f124 1"/>
                <a:gd name="f241" fmla="*/ f168 f123 1"/>
                <a:gd name="f242" fmla="*/ f169 f124 1"/>
                <a:gd name="f243" fmla="*/ f170 f123 1"/>
                <a:gd name="f244" fmla="*/ f171 f124 1"/>
                <a:gd name="f245" fmla="*/ f172 f123 1"/>
                <a:gd name="f246" fmla="*/ f173 f124 1"/>
                <a:gd name="f247" fmla="*/ f174 f123 1"/>
                <a:gd name="f248" fmla="*/ f176 f123 1"/>
                <a:gd name="f249" fmla="*/ f177 f124 1"/>
                <a:gd name="f250" fmla="*/ f178 f123 1"/>
                <a:gd name="f251" fmla="*/ f179 f124 1"/>
                <a:gd name="f252" fmla="*/ f180 f123 1"/>
                <a:gd name="f253" fmla="*/ f181 f124 1"/>
                <a:gd name="f254" fmla="*/ f182 f123 1"/>
                <a:gd name="f255" fmla="*/ f183 f124 1"/>
                <a:gd name="f256" fmla="*/ f184 f123 1"/>
                <a:gd name="f257" fmla="*/ f185 f124 1"/>
                <a:gd name="f258" fmla="*/ f186 f123 1"/>
                <a:gd name="f259" fmla="*/ f187 f124 1"/>
                <a:gd name="f260" fmla="*/ f188 f123 1"/>
                <a:gd name="f261" fmla="*/ f189 f124 1"/>
                <a:gd name="f262" fmla="*/ f190 f123 1"/>
                <a:gd name="f263" fmla="*/ f191 f124 1"/>
                <a:gd name="f264" fmla="*/ f193 f124 1"/>
                <a:gd name="f265" fmla="*/ f194 f123 1"/>
                <a:gd name="f266" fmla="*/ f195 f124 1"/>
                <a:gd name="f267" fmla="*/ f196 f1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9">
                  <a:pos x="f204" y="f205"/>
                </a:cxn>
                <a:cxn ang="f199">
                  <a:pos x="f206" y="f207"/>
                </a:cxn>
                <a:cxn ang="f199">
                  <a:pos x="f208" y="f209"/>
                </a:cxn>
                <a:cxn ang="f199">
                  <a:pos x="f210" y="f211"/>
                </a:cxn>
                <a:cxn ang="f199">
                  <a:pos x="f212" y="f213"/>
                </a:cxn>
                <a:cxn ang="f199">
                  <a:pos x="f214" y="f215"/>
                </a:cxn>
                <a:cxn ang="f199">
                  <a:pos x="f216" y="f217"/>
                </a:cxn>
                <a:cxn ang="f199">
                  <a:pos x="f218" y="f219"/>
                </a:cxn>
                <a:cxn ang="f199">
                  <a:pos x="f220" y="f221"/>
                </a:cxn>
                <a:cxn ang="f199">
                  <a:pos x="f222" y="f217"/>
                </a:cxn>
                <a:cxn ang="f199">
                  <a:pos x="f223" y="f224"/>
                </a:cxn>
                <a:cxn ang="f199">
                  <a:pos x="f225" y="f226"/>
                </a:cxn>
                <a:cxn ang="f199">
                  <a:pos x="f227" y="f228"/>
                </a:cxn>
                <a:cxn ang="f199">
                  <a:pos x="f229" y="f230"/>
                </a:cxn>
                <a:cxn ang="f199">
                  <a:pos x="f231" y="f232"/>
                </a:cxn>
                <a:cxn ang="f199">
                  <a:pos x="f233" y="f234"/>
                </a:cxn>
                <a:cxn ang="f199">
                  <a:pos x="f235" y="f236"/>
                </a:cxn>
                <a:cxn ang="f199">
                  <a:pos x="f237" y="f238"/>
                </a:cxn>
                <a:cxn ang="f199">
                  <a:pos x="f239" y="f240"/>
                </a:cxn>
                <a:cxn ang="f199">
                  <a:pos x="f241" y="f242"/>
                </a:cxn>
                <a:cxn ang="f199">
                  <a:pos x="f243" y="f244"/>
                </a:cxn>
                <a:cxn ang="f199">
                  <a:pos x="f245" y="f246"/>
                </a:cxn>
                <a:cxn ang="f199">
                  <a:pos x="f247" y="f203"/>
                </a:cxn>
                <a:cxn ang="f199">
                  <a:pos x="f248" y="f249"/>
                </a:cxn>
                <a:cxn ang="f199">
                  <a:pos x="f250" y="f251"/>
                </a:cxn>
                <a:cxn ang="f199">
                  <a:pos x="f252" y="f253"/>
                </a:cxn>
                <a:cxn ang="f199">
                  <a:pos x="f254" y="f255"/>
                </a:cxn>
                <a:cxn ang="f199">
                  <a:pos x="f256" y="f257"/>
                </a:cxn>
                <a:cxn ang="f199">
                  <a:pos x="f258" y="f259"/>
                </a:cxn>
                <a:cxn ang="f199">
                  <a:pos x="f260" y="f261"/>
                </a:cxn>
                <a:cxn ang="f199">
                  <a:pos x="f262" y="f263"/>
                </a:cxn>
                <a:cxn ang="f199">
                  <a:pos x="f200" y="f238"/>
                </a:cxn>
                <a:cxn ang="f199">
                  <a:pos x="f204" y="f264"/>
                </a:cxn>
                <a:cxn ang="f199">
                  <a:pos x="f265" y="f266"/>
                </a:cxn>
                <a:cxn ang="f199">
                  <a:pos x="f265" y="f267"/>
                </a:cxn>
                <a:cxn ang="f199">
                  <a:pos x="f204" y="f205"/>
                </a:cxn>
              </a:cxnLst>
              <a:rect l="f200" t="f203" r="f201" b="f202"/>
              <a:pathLst>
                <a:path w="8196" h="1192">
                  <a:moveTo>
                    <a:pt x="f8" y="f9"/>
                  </a:move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7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3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88" y="f89"/>
                  </a:lnTo>
                  <a:lnTo>
                    <a:pt x="f90" y="f91"/>
                  </a:lnTo>
                  <a:lnTo>
                    <a:pt x="f92" y="f5"/>
                  </a:lnTo>
                  <a:lnTo>
                    <a:pt x="f93" y="f5"/>
                  </a:lnTo>
                  <a:lnTo>
                    <a:pt x="f94" y="f95"/>
                  </a:lnTo>
                  <a:lnTo>
                    <a:pt x="f96" y="f89"/>
                  </a:lnTo>
                  <a:lnTo>
                    <a:pt x="f97" y="f87"/>
                  </a:lnTo>
                  <a:lnTo>
                    <a:pt x="f98" y="f99"/>
                  </a:lnTo>
                  <a:lnTo>
                    <a:pt x="f100" y="f101"/>
                  </a:lnTo>
                  <a:lnTo>
                    <a:pt x="f17" y="f102"/>
                  </a:lnTo>
                  <a:lnTo>
                    <a:pt x="f103" y="f104"/>
                  </a:lnTo>
                  <a:lnTo>
                    <a:pt x="f105" y="f106"/>
                  </a:lnTo>
                  <a:lnTo>
                    <a:pt x="f107" y="f108"/>
                  </a:lnTo>
                  <a:lnTo>
                    <a:pt x="f109" y="f110"/>
                  </a:lnTo>
                  <a:lnTo>
                    <a:pt x="f111" y="f112"/>
                  </a:lnTo>
                  <a:lnTo>
                    <a:pt x="f113" y="f114"/>
                  </a:lnTo>
                  <a:lnTo>
                    <a:pt x="f77" y="f115"/>
                  </a:lnTo>
                  <a:lnTo>
                    <a:pt x="f108" y="f75"/>
                  </a:lnTo>
                  <a:lnTo>
                    <a:pt x="f116" y="f117"/>
                  </a:lnTo>
                  <a:lnTo>
                    <a:pt x="f118" y="f119"/>
                  </a:lnTo>
                  <a:lnTo>
                    <a:pt x="f5" y="f73"/>
                  </a:lnTo>
                  <a:lnTo>
                    <a:pt x="f5" y="f7"/>
                  </a:lnTo>
                  <a:lnTo>
                    <a:pt x="f8" y="f7"/>
                  </a:lnTo>
                  <a:lnTo>
                    <a:pt x="f8" y="f7"/>
                  </a:lnTo>
                  <a:lnTo>
                    <a:pt x="f6" y="f120"/>
                  </a:lnTo>
                  <a:lnTo>
                    <a:pt x="f6" y="f120"/>
                  </a:lnTo>
                  <a:lnTo>
                    <a:pt x="f6" y="f121"/>
                  </a:lnTo>
                  <a:lnTo>
                    <a:pt x="f6" y="f121"/>
                  </a:lnTo>
                  <a:lnTo>
                    <a:pt x="f8" y="f9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  <a:prstDash val="solid"/>
            </a:ln>
          </p:spPr>
          <p:txBody>
            <a:bodyPr vert="horz" wrap="square" lIns="91440" tIns="45720" rIns="91440" bIns="45720" anchor="t" anchorCtr="0" compatLnSpc="1"/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ndara"/>
              </a:endParaRPr>
            </a:p>
          </p:txBody>
        </p:sp>
      </p:grpSp>
      <p:sp>
        <p:nvSpPr>
          <p:cNvPr id="9" name="Title 1"/>
          <p:cNvSpPr txBox="1"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10" name="Subtitle 2"/>
          <p:cNvSpPr txBox="1"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198"/>
          </a:xfrm>
        </p:spPr>
        <p:txBody>
          <a:bodyPr anchorCtr="1"/>
          <a:lstStyle>
            <a:lvl1pPr marL="0" indent="0" algn="ctr">
              <a:spcBef>
                <a:spcPts val="500"/>
              </a:spcBef>
              <a:buNone/>
              <a:defRPr sz="2000">
                <a:solidFill>
                  <a:srgbClr val="FFFFFF"/>
                </a:solidFill>
              </a:defRPr>
            </a:lvl1pPr>
          </a:lstStyle>
          <a:p>
            <a:pPr lvl="0"/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11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0BCC366-C8DB-4720-B6A7-FFD1A87299F3}" type="datetime1">
              <a:rPr lang="cs-CZ"/>
              <a:pPr lvl="0"/>
              <a:t>28.5.2019</a:t>
            </a:fld>
            <a:endParaRPr lang="cs-CZ"/>
          </a:p>
        </p:txBody>
      </p:sp>
      <p:sp>
        <p:nvSpPr>
          <p:cNvPr id="12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13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DC0BF2F-EC2A-4A80-9985-599DBC88B871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9439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640987-4C2B-4FC3-B8CE-03595D75C7CC}" type="datetime1">
              <a:rPr lang="cs-CZ"/>
              <a:pPr lvl="0"/>
              <a:t>28.5.2019</a:t>
            </a:fld>
            <a:endParaRPr lang="cs-CZ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697180C-DBB8-4A32-A58B-89742BC6610E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123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0"/>
          <p:cNvSpPr/>
          <p:nvPr/>
        </p:nvSpPr>
        <p:spPr>
          <a:xfrm>
            <a:off x="228600" y="228600"/>
            <a:ext cx="8695944" cy="142646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1541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gradFill>
            <a:gsLst>
              <a:gs pos="0">
                <a:srgbClr val="0293E0"/>
              </a:gs>
              <a:gs pos="100000">
                <a:srgbClr val="83D3FE"/>
              </a:gs>
            </a:gsLst>
            <a:lin ang="5400000"/>
          </a:gra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ndara"/>
            </a:endParaRPr>
          </a:p>
        </p:txBody>
      </p:sp>
      <p:sp>
        <p:nvSpPr>
          <p:cNvPr id="3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88ECEF-643C-4630-949D-F9AEF08E6B40}" type="datetime1">
              <a:rPr lang="cs-CZ"/>
              <a:pPr lvl="0"/>
              <a:t>28.5.2019</a:t>
            </a:fld>
            <a:endParaRPr lang="cs-CZ"/>
          </a:p>
        </p:txBody>
      </p:sp>
      <p:sp>
        <p:nvSpPr>
          <p:cNvPr id="4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5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04BDC63-14AC-4872-A95B-D476DC7522D7}" type="slidenum">
              <a:t>‹#›</a:t>
            </a:fld>
            <a:endParaRPr lang="cs-CZ"/>
          </a:p>
        </p:txBody>
      </p:sp>
      <p:grpSp>
        <p:nvGrpSpPr>
          <p:cNvPr id="6" name="Group 14"/>
          <p:cNvGrpSpPr/>
          <p:nvPr/>
        </p:nvGrpSpPr>
        <p:grpSpPr>
          <a:xfrm>
            <a:off x="211665" y="714192"/>
            <a:ext cx="8723376" cy="1331576"/>
            <a:chOff x="211665" y="714192"/>
            <a:chExt cx="8723376" cy="1331576"/>
          </a:xfrm>
        </p:grpSpPr>
        <p:sp>
          <p:nvSpPr>
            <p:cNvPr id="7" name="Freeform 14"/>
            <p:cNvSpPr/>
            <p:nvPr/>
          </p:nvSpPr>
          <p:spPr>
            <a:xfrm>
              <a:off x="6054919" y="859417"/>
              <a:ext cx="2880122" cy="71494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706"/>
                <a:gd name="f7" fmla="val 640"/>
                <a:gd name="f8" fmla="val 2700"/>
                <a:gd name="f9" fmla="val 2586"/>
                <a:gd name="f10" fmla="val 18"/>
                <a:gd name="f11" fmla="val 2470"/>
                <a:gd name="f12" fmla="val 38"/>
                <a:gd name="f13" fmla="val 2352"/>
                <a:gd name="f14" fmla="val 60"/>
                <a:gd name="f15" fmla="val 2230"/>
                <a:gd name="f16" fmla="val 82"/>
                <a:gd name="f17" fmla="val 2106"/>
                <a:gd name="f18" fmla="val 108"/>
                <a:gd name="f19" fmla="val 1978"/>
                <a:gd name="f20" fmla="val 134"/>
                <a:gd name="f21" fmla="val 1848"/>
                <a:gd name="f22" fmla="val 164"/>
                <a:gd name="f23" fmla="val 1714"/>
                <a:gd name="f24" fmla="val 194"/>
                <a:gd name="f25" fmla="val 1472"/>
                <a:gd name="f26" fmla="val 252"/>
                <a:gd name="f27" fmla="val 1236"/>
                <a:gd name="f28" fmla="val 304"/>
                <a:gd name="f29" fmla="val 1010"/>
                <a:gd name="f30" fmla="val 352"/>
                <a:gd name="f31" fmla="val 792"/>
                <a:gd name="f32" fmla="val 398"/>
                <a:gd name="f33" fmla="val 584"/>
                <a:gd name="f34" fmla="val 438"/>
                <a:gd name="f35" fmla="val 382"/>
                <a:gd name="f36" fmla="val 474"/>
                <a:gd name="f37" fmla="val 188"/>
                <a:gd name="f38" fmla="val 508"/>
                <a:gd name="f39" fmla="val 538"/>
                <a:gd name="f40" fmla="val 130"/>
                <a:gd name="f41" fmla="val 556"/>
                <a:gd name="f42" fmla="val 254"/>
                <a:gd name="f43" fmla="val 572"/>
                <a:gd name="f44" fmla="val 374"/>
                <a:gd name="f45" fmla="val 586"/>
                <a:gd name="f46" fmla="val 492"/>
                <a:gd name="f47" fmla="val 598"/>
                <a:gd name="f48" fmla="val 606"/>
                <a:gd name="f49" fmla="val 610"/>
                <a:gd name="f50" fmla="val 716"/>
                <a:gd name="f51" fmla="val 618"/>
                <a:gd name="f52" fmla="val 822"/>
                <a:gd name="f53" fmla="val 626"/>
                <a:gd name="f54" fmla="val 926"/>
                <a:gd name="f55" fmla="val 632"/>
                <a:gd name="f56" fmla="val 1028"/>
                <a:gd name="f57" fmla="val 636"/>
                <a:gd name="f58" fmla="val 1126"/>
                <a:gd name="f59" fmla="val 638"/>
                <a:gd name="f60" fmla="val 1220"/>
                <a:gd name="f61" fmla="val 1312"/>
                <a:gd name="f62" fmla="val 1402"/>
                <a:gd name="f63" fmla="val 1490"/>
                <a:gd name="f64" fmla="val 1574"/>
                <a:gd name="f65" fmla="val 1656"/>
                <a:gd name="f66" fmla="val 1734"/>
                <a:gd name="f67" fmla="val 620"/>
                <a:gd name="f68" fmla="val 1812"/>
                <a:gd name="f69" fmla="val 612"/>
                <a:gd name="f70" fmla="val 1886"/>
                <a:gd name="f71" fmla="val 602"/>
                <a:gd name="f72" fmla="val 1960"/>
                <a:gd name="f73" fmla="val 592"/>
                <a:gd name="f74" fmla="val 2030"/>
                <a:gd name="f75" fmla="val 580"/>
                <a:gd name="f76" fmla="val 2100"/>
                <a:gd name="f77" fmla="val 568"/>
                <a:gd name="f78" fmla="val 2166"/>
                <a:gd name="f79" fmla="val 554"/>
                <a:gd name="f80" fmla="val 2232"/>
                <a:gd name="f81" fmla="val 540"/>
                <a:gd name="f82" fmla="val 2296"/>
                <a:gd name="f83" fmla="val 524"/>
                <a:gd name="f84" fmla="val 2358"/>
                <a:gd name="f85" fmla="val 2418"/>
                <a:gd name="f86" fmla="val 490"/>
                <a:gd name="f87" fmla="val 2478"/>
                <a:gd name="f88" fmla="val 472"/>
                <a:gd name="f89" fmla="val 2592"/>
                <a:gd name="f90" fmla="val 432"/>
                <a:gd name="f91" fmla="val 2702"/>
                <a:gd name="f92" fmla="val 390"/>
                <a:gd name="f93" fmla="val 388"/>
                <a:gd name="f94" fmla="+- 0 0 -90"/>
                <a:gd name="f95" fmla="*/ f3 1 2706"/>
                <a:gd name="f96" fmla="*/ f4 1 640"/>
                <a:gd name="f97" fmla="+- f7 0 f5"/>
                <a:gd name="f98" fmla="+- f6 0 f5"/>
                <a:gd name="f99" fmla="*/ f94 f0 1"/>
                <a:gd name="f100" fmla="*/ f98 1 2706"/>
                <a:gd name="f101" fmla="*/ f97 1 640"/>
                <a:gd name="f102" fmla="*/ f99 1 f2"/>
                <a:gd name="f103" fmla="*/ 2700 1 f100"/>
                <a:gd name="f104" fmla="*/ 0 1 f101"/>
                <a:gd name="f105" fmla="*/ 2586 1 f100"/>
                <a:gd name="f106" fmla="*/ 18 1 f101"/>
                <a:gd name="f107" fmla="*/ 2470 1 f100"/>
                <a:gd name="f108" fmla="*/ 38 1 f101"/>
                <a:gd name="f109" fmla="*/ 2352 1 f100"/>
                <a:gd name="f110" fmla="*/ 60 1 f101"/>
                <a:gd name="f111" fmla="*/ 2230 1 f100"/>
                <a:gd name="f112" fmla="*/ 82 1 f101"/>
                <a:gd name="f113" fmla="*/ 2106 1 f100"/>
                <a:gd name="f114" fmla="*/ 108 1 f101"/>
                <a:gd name="f115" fmla="*/ 1978 1 f100"/>
                <a:gd name="f116" fmla="*/ 134 1 f101"/>
                <a:gd name="f117" fmla="*/ 1848 1 f100"/>
                <a:gd name="f118" fmla="*/ 164 1 f101"/>
                <a:gd name="f119" fmla="*/ 1714 1 f100"/>
                <a:gd name="f120" fmla="*/ 194 1 f101"/>
                <a:gd name="f121" fmla="*/ 1472 1 f100"/>
                <a:gd name="f122" fmla="*/ 252 1 f101"/>
                <a:gd name="f123" fmla="*/ 1236 1 f100"/>
                <a:gd name="f124" fmla="*/ 304 1 f101"/>
                <a:gd name="f125" fmla="*/ 1010 1 f100"/>
                <a:gd name="f126" fmla="*/ 352 1 f101"/>
                <a:gd name="f127" fmla="*/ 792 1 f100"/>
                <a:gd name="f128" fmla="*/ 398 1 f101"/>
                <a:gd name="f129" fmla="*/ 584 1 f100"/>
                <a:gd name="f130" fmla="*/ 438 1 f101"/>
                <a:gd name="f131" fmla="*/ 382 1 f100"/>
                <a:gd name="f132" fmla="*/ 474 1 f101"/>
                <a:gd name="f133" fmla="*/ 188 1 f100"/>
                <a:gd name="f134" fmla="*/ 508 1 f101"/>
                <a:gd name="f135" fmla="*/ 0 1 f100"/>
                <a:gd name="f136" fmla="*/ 538 1 f101"/>
                <a:gd name="f137" fmla="*/ 130 1 f100"/>
                <a:gd name="f138" fmla="*/ 556 1 f101"/>
                <a:gd name="f139" fmla="*/ 254 1 f100"/>
                <a:gd name="f140" fmla="*/ 572 1 f101"/>
                <a:gd name="f141" fmla="*/ 374 1 f100"/>
                <a:gd name="f142" fmla="*/ 586 1 f101"/>
                <a:gd name="f143" fmla="*/ 492 1 f100"/>
                <a:gd name="f144" fmla="*/ 598 1 f101"/>
                <a:gd name="f145" fmla="*/ 606 1 f100"/>
                <a:gd name="f146" fmla="*/ 610 1 f101"/>
                <a:gd name="f147" fmla="*/ 716 1 f100"/>
                <a:gd name="f148" fmla="*/ 618 1 f101"/>
                <a:gd name="f149" fmla="*/ 822 1 f100"/>
                <a:gd name="f150" fmla="*/ 626 1 f101"/>
                <a:gd name="f151" fmla="*/ 926 1 f100"/>
                <a:gd name="f152" fmla="*/ 632 1 f101"/>
                <a:gd name="f153" fmla="*/ 1028 1 f100"/>
                <a:gd name="f154" fmla="*/ 636 1 f101"/>
                <a:gd name="f155" fmla="*/ 1126 1 f100"/>
                <a:gd name="f156" fmla="*/ 638 1 f101"/>
                <a:gd name="f157" fmla="*/ 1220 1 f100"/>
                <a:gd name="f158" fmla="*/ 640 1 f101"/>
                <a:gd name="f159" fmla="*/ 1312 1 f100"/>
                <a:gd name="f160" fmla="*/ 1402 1 f100"/>
                <a:gd name="f161" fmla="*/ 1490 1 f100"/>
                <a:gd name="f162" fmla="*/ 1574 1 f100"/>
                <a:gd name="f163" fmla="*/ 1656 1 f100"/>
                <a:gd name="f164" fmla="*/ 1734 1 f100"/>
                <a:gd name="f165" fmla="*/ 620 1 f101"/>
                <a:gd name="f166" fmla="*/ 1812 1 f100"/>
                <a:gd name="f167" fmla="*/ 612 1 f101"/>
                <a:gd name="f168" fmla="*/ 1886 1 f100"/>
                <a:gd name="f169" fmla="*/ 602 1 f101"/>
                <a:gd name="f170" fmla="*/ 1960 1 f100"/>
                <a:gd name="f171" fmla="*/ 592 1 f101"/>
                <a:gd name="f172" fmla="*/ 2030 1 f100"/>
                <a:gd name="f173" fmla="*/ 580 1 f101"/>
                <a:gd name="f174" fmla="*/ 2100 1 f100"/>
                <a:gd name="f175" fmla="*/ 568 1 f101"/>
                <a:gd name="f176" fmla="*/ 2166 1 f100"/>
                <a:gd name="f177" fmla="*/ 554 1 f101"/>
                <a:gd name="f178" fmla="*/ 2232 1 f100"/>
                <a:gd name="f179" fmla="*/ 540 1 f101"/>
                <a:gd name="f180" fmla="*/ 2296 1 f100"/>
                <a:gd name="f181" fmla="*/ 524 1 f101"/>
                <a:gd name="f182" fmla="*/ 2358 1 f100"/>
                <a:gd name="f183" fmla="*/ 2418 1 f100"/>
                <a:gd name="f184" fmla="*/ 490 1 f101"/>
                <a:gd name="f185" fmla="*/ 2478 1 f100"/>
                <a:gd name="f186" fmla="*/ 472 1 f101"/>
                <a:gd name="f187" fmla="*/ 2592 1 f100"/>
                <a:gd name="f188" fmla="*/ 432 1 f101"/>
                <a:gd name="f189" fmla="*/ 2702 1 f100"/>
                <a:gd name="f190" fmla="*/ 390 1 f101"/>
                <a:gd name="f191" fmla="*/ 2706 1 f100"/>
                <a:gd name="f192" fmla="*/ 388 1 f101"/>
                <a:gd name="f193" fmla="*/ f6 1 f100"/>
                <a:gd name="f194" fmla="*/ f7 1 f101"/>
                <a:gd name="f195" fmla="+- f102 0 f1"/>
                <a:gd name="f196" fmla="*/ f135 f95 1"/>
                <a:gd name="f197" fmla="*/ f193 f95 1"/>
                <a:gd name="f198" fmla="*/ f194 f96 1"/>
                <a:gd name="f199" fmla="*/ f104 f96 1"/>
                <a:gd name="f200" fmla="*/ f103 f95 1"/>
                <a:gd name="f201" fmla="*/ f105 f95 1"/>
                <a:gd name="f202" fmla="*/ f106 f96 1"/>
                <a:gd name="f203" fmla="*/ f107 f95 1"/>
                <a:gd name="f204" fmla="*/ f108 f96 1"/>
                <a:gd name="f205" fmla="*/ f109 f95 1"/>
                <a:gd name="f206" fmla="*/ f110 f96 1"/>
                <a:gd name="f207" fmla="*/ f111 f95 1"/>
                <a:gd name="f208" fmla="*/ f112 f96 1"/>
                <a:gd name="f209" fmla="*/ f113 f95 1"/>
                <a:gd name="f210" fmla="*/ f114 f96 1"/>
                <a:gd name="f211" fmla="*/ f115 f95 1"/>
                <a:gd name="f212" fmla="*/ f116 f96 1"/>
                <a:gd name="f213" fmla="*/ f117 f95 1"/>
                <a:gd name="f214" fmla="*/ f118 f96 1"/>
                <a:gd name="f215" fmla="*/ f119 f95 1"/>
                <a:gd name="f216" fmla="*/ f120 f96 1"/>
                <a:gd name="f217" fmla="*/ f121 f95 1"/>
                <a:gd name="f218" fmla="*/ f122 f96 1"/>
                <a:gd name="f219" fmla="*/ f123 f95 1"/>
                <a:gd name="f220" fmla="*/ f124 f96 1"/>
                <a:gd name="f221" fmla="*/ f125 f95 1"/>
                <a:gd name="f222" fmla="*/ f126 f96 1"/>
                <a:gd name="f223" fmla="*/ f127 f95 1"/>
                <a:gd name="f224" fmla="*/ f128 f96 1"/>
                <a:gd name="f225" fmla="*/ f129 f95 1"/>
                <a:gd name="f226" fmla="*/ f130 f96 1"/>
                <a:gd name="f227" fmla="*/ f131 f95 1"/>
                <a:gd name="f228" fmla="*/ f132 f96 1"/>
                <a:gd name="f229" fmla="*/ f133 f95 1"/>
                <a:gd name="f230" fmla="*/ f134 f96 1"/>
                <a:gd name="f231" fmla="*/ f136 f96 1"/>
                <a:gd name="f232" fmla="*/ f137 f95 1"/>
                <a:gd name="f233" fmla="*/ f138 f96 1"/>
                <a:gd name="f234" fmla="*/ f139 f95 1"/>
                <a:gd name="f235" fmla="*/ f140 f96 1"/>
                <a:gd name="f236" fmla="*/ f141 f95 1"/>
                <a:gd name="f237" fmla="*/ f142 f96 1"/>
                <a:gd name="f238" fmla="*/ f143 f95 1"/>
                <a:gd name="f239" fmla="*/ f144 f96 1"/>
                <a:gd name="f240" fmla="*/ f145 f95 1"/>
                <a:gd name="f241" fmla="*/ f146 f96 1"/>
                <a:gd name="f242" fmla="*/ f147 f95 1"/>
                <a:gd name="f243" fmla="*/ f148 f96 1"/>
                <a:gd name="f244" fmla="*/ f149 f95 1"/>
                <a:gd name="f245" fmla="*/ f150 f96 1"/>
                <a:gd name="f246" fmla="*/ f151 f95 1"/>
                <a:gd name="f247" fmla="*/ f152 f96 1"/>
                <a:gd name="f248" fmla="*/ f153 f95 1"/>
                <a:gd name="f249" fmla="*/ f154 f96 1"/>
                <a:gd name="f250" fmla="*/ f155 f95 1"/>
                <a:gd name="f251" fmla="*/ f156 f96 1"/>
                <a:gd name="f252" fmla="*/ f157 f95 1"/>
                <a:gd name="f253" fmla="*/ f158 f96 1"/>
                <a:gd name="f254" fmla="*/ f159 f95 1"/>
                <a:gd name="f255" fmla="*/ f160 f95 1"/>
                <a:gd name="f256" fmla="*/ f161 f95 1"/>
                <a:gd name="f257" fmla="*/ f162 f95 1"/>
                <a:gd name="f258" fmla="*/ f163 f95 1"/>
                <a:gd name="f259" fmla="*/ f164 f95 1"/>
                <a:gd name="f260" fmla="*/ f165 f96 1"/>
                <a:gd name="f261" fmla="*/ f166 f95 1"/>
                <a:gd name="f262" fmla="*/ f167 f96 1"/>
                <a:gd name="f263" fmla="*/ f168 f95 1"/>
                <a:gd name="f264" fmla="*/ f169 f96 1"/>
                <a:gd name="f265" fmla="*/ f170 f95 1"/>
                <a:gd name="f266" fmla="*/ f171 f96 1"/>
                <a:gd name="f267" fmla="*/ f172 f95 1"/>
                <a:gd name="f268" fmla="*/ f173 f96 1"/>
                <a:gd name="f269" fmla="*/ f174 f95 1"/>
                <a:gd name="f270" fmla="*/ f175 f96 1"/>
                <a:gd name="f271" fmla="*/ f176 f95 1"/>
                <a:gd name="f272" fmla="*/ f177 f96 1"/>
                <a:gd name="f273" fmla="*/ f178 f95 1"/>
                <a:gd name="f274" fmla="*/ f179 f96 1"/>
                <a:gd name="f275" fmla="*/ f180 f95 1"/>
                <a:gd name="f276" fmla="*/ f181 f96 1"/>
                <a:gd name="f277" fmla="*/ f182 f95 1"/>
                <a:gd name="f278" fmla="*/ f183 f95 1"/>
                <a:gd name="f279" fmla="*/ f184 f96 1"/>
                <a:gd name="f280" fmla="*/ f185 f95 1"/>
                <a:gd name="f281" fmla="*/ f186 f96 1"/>
                <a:gd name="f282" fmla="*/ f187 f95 1"/>
                <a:gd name="f283" fmla="*/ f188 f96 1"/>
                <a:gd name="f284" fmla="*/ f189 f95 1"/>
                <a:gd name="f285" fmla="*/ f190 f96 1"/>
                <a:gd name="f286" fmla="*/ f191 f95 1"/>
                <a:gd name="f287" fmla="*/ f192 f9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5">
                  <a:pos x="f200" y="f199"/>
                </a:cxn>
                <a:cxn ang="f195">
                  <a:pos x="f200" y="f199"/>
                </a:cxn>
                <a:cxn ang="f195">
                  <a:pos x="f201" y="f202"/>
                </a:cxn>
                <a:cxn ang="f195">
                  <a:pos x="f203" y="f204"/>
                </a:cxn>
                <a:cxn ang="f195">
                  <a:pos x="f205" y="f206"/>
                </a:cxn>
                <a:cxn ang="f195">
                  <a:pos x="f207" y="f208"/>
                </a:cxn>
                <a:cxn ang="f195">
                  <a:pos x="f209" y="f210"/>
                </a:cxn>
                <a:cxn ang="f195">
                  <a:pos x="f211" y="f212"/>
                </a:cxn>
                <a:cxn ang="f195">
                  <a:pos x="f213" y="f214"/>
                </a:cxn>
                <a:cxn ang="f195">
                  <a:pos x="f215" y="f216"/>
                </a:cxn>
                <a:cxn ang="f195">
                  <a:pos x="f215" y="f216"/>
                </a:cxn>
                <a:cxn ang="f195">
                  <a:pos x="f217" y="f218"/>
                </a:cxn>
                <a:cxn ang="f195">
                  <a:pos x="f219" y="f220"/>
                </a:cxn>
                <a:cxn ang="f195">
                  <a:pos x="f221" y="f222"/>
                </a:cxn>
                <a:cxn ang="f195">
                  <a:pos x="f223" y="f224"/>
                </a:cxn>
                <a:cxn ang="f195">
                  <a:pos x="f225" y="f226"/>
                </a:cxn>
                <a:cxn ang="f195">
                  <a:pos x="f227" y="f228"/>
                </a:cxn>
                <a:cxn ang="f195">
                  <a:pos x="f229" y="f230"/>
                </a:cxn>
                <a:cxn ang="f195">
                  <a:pos x="f196" y="f231"/>
                </a:cxn>
                <a:cxn ang="f195">
                  <a:pos x="f196" y="f231"/>
                </a:cxn>
                <a:cxn ang="f195">
                  <a:pos x="f232" y="f233"/>
                </a:cxn>
                <a:cxn ang="f195">
                  <a:pos x="f234" y="f235"/>
                </a:cxn>
                <a:cxn ang="f195">
                  <a:pos x="f236" y="f237"/>
                </a:cxn>
                <a:cxn ang="f195">
                  <a:pos x="f238" y="f239"/>
                </a:cxn>
                <a:cxn ang="f195">
                  <a:pos x="f240" y="f241"/>
                </a:cxn>
                <a:cxn ang="f195">
                  <a:pos x="f242" y="f243"/>
                </a:cxn>
                <a:cxn ang="f195">
                  <a:pos x="f244" y="f245"/>
                </a:cxn>
                <a:cxn ang="f195">
                  <a:pos x="f246" y="f247"/>
                </a:cxn>
                <a:cxn ang="f195">
                  <a:pos x="f248" y="f249"/>
                </a:cxn>
                <a:cxn ang="f195">
                  <a:pos x="f250" y="f251"/>
                </a:cxn>
                <a:cxn ang="f195">
                  <a:pos x="f252" y="f253"/>
                </a:cxn>
                <a:cxn ang="f195">
                  <a:pos x="f254" y="f253"/>
                </a:cxn>
                <a:cxn ang="f195">
                  <a:pos x="f255" y="f251"/>
                </a:cxn>
                <a:cxn ang="f195">
                  <a:pos x="f256" y="f249"/>
                </a:cxn>
                <a:cxn ang="f195">
                  <a:pos x="f257" y="f247"/>
                </a:cxn>
                <a:cxn ang="f195">
                  <a:pos x="f258" y="f245"/>
                </a:cxn>
                <a:cxn ang="f195">
                  <a:pos x="f259" y="f260"/>
                </a:cxn>
                <a:cxn ang="f195">
                  <a:pos x="f261" y="f262"/>
                </a:cxn>
                <a:cxn ang="f195">
                  <a:pos x="f263" y="f264"/>
                </a:cxn>
                <a:cxn ang="f195">
                  <a:pos x="f265" y="f266"/>
                </a:cxn>
                <a:cxn ang="f195">
                  <a:pos x="f267" y="f268"/>
                </a:cxn>
                <a:cxn ang="f195">
                  <a:pos x="f269" y="f270"/>
                </a:cxn>
                <a:cxn ang="f195">
                  <a:pos x="f271" y="f272"/>
                </a:cxn>
                <a:cxn ang="f195">
                  <a:pos x="f273" y="f274"/>
                </a:cxn>
                <a:cxn ang="f195">
                  <a:pos x="f275" y="f276"/>
                </a:cxn>
                <a:cxn ang="f195">
                  <a:pos x="f277" y="f230"/>
                </a:cxn>
                <a:cxn ang="f195">
                  <a:pos x="f278" y="f279"/>
                </a:cxn>
                <a:cxn ang="f195">
                  <a:pos x="f280" y="f281"/>
                </a:cxn>
                <a:cxn ang="f195">
                  <a:pos x="f282" y="f283"/>
                </a:cxn>
                <a:cxn ang="f195">
                  <a:pos x="f284" y="f285"/>
                </a:cxn>
                <a:cxn ang="f195">
                  <a:pos x="f284" y="f285"/>
                </a:cxn>
                <a:cxn ang="f195">
                  <a:pos x="f286" y="f287"/>
                </a:cxn>
                <a:cxn ang="f195">
                  <a:pos x="f286" y="f287"/>
                </a:cxn>
                <a:cxn ang="f195">
                  <a:pos x="f286" y="f199"/>
                </a:cxn>
                <a:cxn ang="f195">
                  <a:pos x="f286" y="f199"/>
                </a:cxn>
                <a:cxn ang="f195">
                  <a:pos x="f200" y="f199"/>
                </a:cxn>
                <a:cxn ang="f195">
                  <a:pos x="f200" y="f199"/>
                </a:cxn>
              </a:cxnLst>
              <a:rect l="f196" t="f199" r="f197" b="f198"/>
              <a:pathLst>
                <a:path w="2706" h="640">
                  <a:moveTo>
                    <a:pt x="f8" y="f5"/>
                  </a:moveTo>
                  <a:lnTo>
                    <a:pt x="f8" y="f5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5" y="f39"/>
                  </a:lnTo>
                  <a:lnTo>
                    <a:pt x="f5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7"/>
                  </a:lnTo>
                  <a:lnTo>
                    <a:pt x="f61" y="f7"/>
                  </a:lnTo>
                  <a:lnTo>
                    <a:pt x="f62" y="f59"/>
                  </a:lnTo>
                  <a:lnTo>
                    <a:pt x="f63" y="f57"/>
                  </a:lnTo>
                  <a:lnTo>
                    <a:pt x="f64" y="f55"/>
                  </a:lnTo>
                  <a:lnTo>
                    <a:pt x="f65" y="f53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38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91" y="f92"/>
                  </a:lnTo>
                  <a:lnTo>
                    <a:pt x="f6" y="f93"/>
                  </a:lnTo>
                  <a:lnTo>
                    <a:pt x="f6" y="f93"/>
                  </a:lnTo>
                  <a:lnTo>
                    <a:pt x="f6" y="f5"/>
                  </a:lnTo>
                  <a:lnTo>
                    <a:pt x="f6" y="f5"/>
                  </a:lnTo>
                  <a:lnTo>
                    <a:pt x="f8" y="f5"/>
                  </a:lnTo>
                  <a:lnTo>
                    <a:pt x="f8" y="f5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>
              <a:noFill/>
              <a:prstDash val="solid"/>
            </a:ln>
          </p:spPr>
          <p:txBody>
            <a:bodyPr vert="horz" wrap="square" lIns="91440" tIns="45720" rIns="91440" bIns="45720" anchor="t" anchorCtr="0" compatLnSpc="1"/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ndara"/>
              </a:endParaRPr>
            </a:p>
          </p:txBody>
        </p:sp>
        <p:sp>
          <p:nvSpPr>
            <p:cNvPr id="8" name="Freeform 18"/>
            <p:cNvSpPr/>
            <p:nvPr/>
          </p:nvSpPr>
          <p:spPr>
            <a:xfrm>
              <a:off x="2622407" y="730943"/>
              <a:ext cx="5551624" cy="85122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216"/>
                <a:gd name="f7" fmla="val 762"/>
                <a:gd name="f8" fmla="val 714"/>
                <a:gd name="f9" fmla="val 5102"/>
                <a:gd name="f10" fmla="val 700"/>
                <a:gd name="f11" fmla="val 4984"/>
                <a:gd name="f12" fmla="val 686"/>
                <a:gd name="f13" fmla="val 4738"/>
                <a:gd name="f14" fmla="val 652"/>
                <a:gd name="f15" fmla="val 4478"/>
                <a:gd name="f16" fmla="val 610"/>
                <a:gd name="f17" fmla="val 4204"/>
                <a:gd name="f18" fmla="val 564"/>
                <a:gd name="f19" fmla="val 3914"/>
                <a:gd name="f20" fmla="val 508"/>
                <a:gd name="f21" fmla="val 3608"/>
                <a:gd name="f22" fmla="val 446"/>
                <a:gd name="f23" fmla="val 3286"/>
                <a:gd name="f24" fmla="val 374"/>
                <a:gd name="f25" fmla="val 2946"/>
                <a:gd name="f26" fmla="val 296"/>
                <a:gd name="f27" fmla="val 2812"/>
                <a:gd name="f28" fmla="val 266"/>
                <a:gd name="f29" fmla="val 2682"/>
                <a:gd name="f30" fmla="val 236"/>
                <a:gd name="f31" fmla="val 2556"/>
                <a:gd name="f32" fmla="val 210"/>
                <a:gd name="f33" fmla="val 2430"/>
                <a:gd name="f34" fmla="val 184"/>
                <a:gd name="f35" fmla="val 2308"/>
                <a:gd name="f36" fmla="val 162"/>
                <a:gd name="f37" fmla="val 2190"/>
                <a:gd name="f38" fmla="val 140"/>
                <a:gd name="f39" fmla="val 2074"/>
                <a:gd name="f40" fmla="val 120"/>
                <a:gd name="f41" fmla="val 1960"/>
                <a:gd name="f42" fmla="val 102"/>
                <a:gd name="f43" fmla="val 1850"/>
                <a:gd name="f44" fmla="val 86"/>
                <a:gd name="f45" fmla="val 1740"/>
                <a:gd name="f46" fmla="val 72"/>
                <a:gd name="f47" fmla="val 1532"/>
                <a:gd name="f48" fmla="val 46"/>
                <a:gd name="f49" fmla="val 1334"/>
                <a:gd name="f50" fmla="val 28"/>
                <a:gd name="f51" fmla="val 1148"/>
                <a:gd name="f52" fmla="val 14"/>
                <a:gd name="f53" fmla="val 970"/>
                <a:gd name="f54" fmla="val 4"/>
                <a:gd name="f55" fmla="val 802"/>
                <a:gd name="f56" fmla="val 644"/>
                <a:gd name="f57" fmla="val 496"/>
                <a:gd name="f58" fmla="val 358"/>
                <a:gd name="f59" fmla="val 10"/>
                <a:gd name="f60" fmla="val 230"/>
                <a:gd name="f61" fmla="val 20"/>
                <a:gd name="f62" fmla="val 110"/>
                <a:gd name="f63" fmla="val 32"/>
                <a:gd name="f64" fmla="val 48"/>
                <a:gd name="f65" fmla="val 154"/>
                <a:gd name="f66" fmla="val 66"/>
                <a:gd name="f67" fmla="val 314"/>
                <a:gd name="f68" fmla="val 480"/>
                <a:gd name="f69" fmla="val 112"/>
                <a:gd name="f70" fmla="val 830"/>
                <a:gd name="f71" fmla="val 174"/>
                <a:gd name="f72" fmla="val 1014"/>
                <a:gd name="f73" fmla="val 1206"/>
                <a:gd name="f74" fmla="val 250"/>
                <a:gd name="f75" fmla="val 1402"/>
                <a:gd name="f76" fmla="val 1756"/>
                <a:gd name="f77" fmla="val 378"/>
                <a:gd name="f78" fmla="val 2092"/>
                <a:gd name="f79" fmla="val 450"/>
                <a:gd name="f80" fmla="val 2408"/>
                <a:gd name="f81" fmla="val 516"/>
                <a:gd name="f82" fmla="val 2562"/>
                <a:gd name="f83" fmla="val 544"/>
                <a:gd name="f84" fmla="val 2708"/>
                <a:gd name="f85" fmla="val 572"/>
                <a:gd name="f86" fmla="val 2852"/>
                <a:gd name="f87" fmla="val 598"/>
                <a:gd name="f88" fmla="val 2992"/>
                <a:gd name="f89" fmla="val 620"/>
                <a:gd name="f90" fmla="val 3128"/>
                <a:gd name="f91" fmla="val 642"/>
                <a:gd name="f92" fmla="val 3260"/>
                <a:gd name="f93" fmla="val 662"/>
                <a:gd name="f94" fmla="val 3388"/>
                <a:gd name="f95" fmla="val 678"/>
                <a:gd name="f96" fmla="val 3512"/>
                <a:gd name="f97" fmla="val 694"/>
                <a:gd name="f98" fmla="val 3632"/>
                <a:gd name="f99" fmla="val 708"/>
                <a:gd name="f100" fmla="val 3750"/>
                <a:gd name="f101" fmla="val 722"/>
                <a:gd name="f102" fmla="val 3864"/>
                <a:gd name="f103" fmla="val 732"/>
                <a:gd name="f104" fmla="val 3974"/>
                <a:gd name="f105" fmla="val 740"/>
                <a:gd name="f106" fmla="val 4080"/>
                <a:gd name="f107" fmla="val 748"/>
                <a:gd name="f108" fmla="val 4184"/>
                <a:gd name="f109" fmla="val 754"/>
                <a:gd name="f110" fmla="val 4286"/>
                <a:gd name="f111" fmla="val 758"/>
                <a:gd name="f112" fmla="val 4384"/>
                <a:gd name="f113" fmla="val 4570"/>
                <a:gd name="f114" fmla="val 4660"/>
                <a:gd name="f115" fmla="val 760"/>
                <a:gd name="f116" fmla="val 4746"/>
                <a:gd name="f117" fmla="val 4830"/>
                <a:gd name="f118" fmla="val 4912"/>
                <a:gd name="f119" fmla="val 4992"/>
                <a:gd name="f120" fmla="val 5068"/>
                <a:gd name="f121" fmla="val 5144"/>
                <a:gd name="f122" fmla="val 724"/>
                <a:gd name="f123" fmla="+- 0 0 -90"/>
                <a:gd name="f124" fmla="*/ f3 1 5216"/>
                <a:gd name="f125" fmla="*/ f4 1 762"/>
                <a:gd name="f126" fmla="+- f7 0 f5"/>
                <a:gd name="f127" fmla="+- f6 0 f5"/>
                <a:gd name="f128" fmla="*/ f123 f0 1"/>
                <a:gd name="f129" fmla="*/ f127 1 5216"/>
                <a:gd name="f130" fmla="*/ f126 1 762"/>
                <a:gd name="f131" fmla="*/ f128 1 f2"/>
                <a:gd name="f132" fmla="*/ 5216 1 f129"/>
                <a:gd name="f133" fmla="*/ 714 1 f130"/>
                <a:gd name="f134" fmla="*/ 4984 1 f129"/>
                <a:gd name="f135" fmla="*/ 686 1 f130"/>
                <a:gd name="f136" fmla="*/ 4478 1 f129"/>
                <a:gd name="f137" fmla="*/ 610 1 f130"/>
                <a:gd name="f138" fmla="*/ 3914 1 f129"/>
                <a:gd name="f139" fmla="*/ 508 1 f130"/>
                <a:gd name="f140" fmla="*/ 3286 1 f129"/>
                <a:gd name="f141" fmla="*/ 374 1 f130"/>
                <a:gd name="f142" fmla="*/ 2946 1 f129"/>
                <a:gd name="f143" fmla="*/ 296 1 f130"/>
                <a:gd name="f144" fmla="*/ 2682 1 f129"/>
                <a:gd name="f145" fmla="*/ 236 1 f130"/>
                <a:gd name="f146" fmla="*/ 2430 1 f129"/>
                <a:gd name="f147" fmla="*/ 184 1 f130"/>
                <a:gd name="f148" fmla="*/ 2190 1 f129"/>
                <a:gd name="f149" fmla="*/ 140 1 f130"/>
                <a:gd name="f150" fmla="*/ 1960 1 f129"/>
                <a:gd name="f151" fmla="*/ 102 1 f130"/>
                <a:gd name="f152" fmla="*/ 1740 1 f129"/>
                <a:gd name="f153" fmla="*/ 72 1 f130"/>
                <a:gd name="f154" fmla="*/ 1334 1 f129"/>
                <a:gd name="f155" fmla="*/ 28 1 f130"/>
                <a:gd name="f156" fmla="*/ 970 1 f129"/>
                <a:gd name="f157" fmla="*/ 4 1 f130"/>
                <a:gd name="f158" fmla="*/ 644 1 f129"/>
                <a:gd name="f159" fmla="*/ 0 1 f130"/>
                <a:gd name="f160" fmla="*/ 358 1 f129"/>
                <a:gd name="f161" fmla="*/ 10 1 f130"/>
                <a:gd name="f162" fmla="*/ 110 1 f129"/>
                <a:gd name="f163" fmla="*/ 32 1 f130"/>
                <a:gd name="f164" fmla="*/ 0 1 f129"/>
                <a:gd name="f165" fmla="*/ 48 1 f130"/>
                <a:gd name="f166" fmla="*/ 314 1 f129"/>
                <a:gd name="f167" fmla="*/ 86 1 f130"/>
                <a:gd name="f168" fmla="*/ 652 1 f129"/>
                <a:gd name="f169" fmla="*/ 1014 1 f129"/>
                <a:gd name="f170" fmla="*/ 210 1 f130"/>
                <a:gd name="f171" fmla="*/ 1402 1 f129"/>
                <a:gd name="f172" fmla="*/ 1756 1 f129"/>
                <a:gd name="f173" fmla="*/ 378 1 f130"/>
                <a:gd name="f174" fmla="*/ 2408 1 f129"/>
                <a:gd name="f175" fmla="*/ 516 1 f130"/>
                <a:gd name="f176" fmla="*/ 2708 1 f129"/>
                <a:gd name="f177" fmla="*/ 572 1 f130"/>
                <a:gd name="f178" fmla="*/ 2992 1 f129"/>
                <a:gd name="f179" fmla="*/ 620 1 f130"/>
                <a:gd name="f180" fmla="*/ 3260 1 f129"/>
                <a:gd name="f181" fmla="*/ 662 1 f130"/>
                <a:gd name="f182" fmla="*/ 3512 1 f129"/>
                <a:gd name="f183" fmla="*/ 694 1 f130"/>
                <a:gd name="f184" fmla="*/ 3750 1 f129"/>
                <a:gd name="f185" fmla="*/ 722 1 f130"/>
                <a:gd name="f186" fmla="*/ 3974 1 f129"/>
                <a:gd name="f187" fmla="*/ 740 1 f130"/>
                <a:gd name="f188" fmla="*/ 4184 1 f129"/>
                <a:gd name="f189" fmla="*/ 754 1 f130"/>
                <a:gd name="f190" fmla="*/ 4384 1 f129"/>
                <a:gd name="f191" fmla="*/ 762 1 f130"/>
                <a:gd name="f192" fmla="*/ 4570 1 f129"/>
                <a:gd name="f193" fmla="*/ 4746 1 f129"/>
                <a:gd name="f194" fmla="*/ 758 1 f130"/>
                <a:gd name="f195" fmla="*/ 4912 1 f129"/>
                <a:gd name="f196" fmla="*/ 748 1 f130"/>
                <a:gd name="f197" fmla="*/ 5068 1 f129"/>
                <a:gd name="f198" fmla="*/ 732 1 f130"/>
                <a:gd name="f199" fmla="*/ f6 1 f129"/>
                <a:gd name="f200" fmla="*/ f7 1 f130"/>
                <a:gd name="f201" fmla="+- f131 0 f1"/>
                <a:gd name="f202" fmla="*/ f164 f124 1"/>
                <a:gd name="f203" fmla="*/ f199 f124 1"/>
                <a:gd name="f204" fmla="*/ f200 f125 1"/>
                <a:gd name="f205" fmla="*/ f159 f125 1"/>
                <a:gd name="f206" fmla="*/ f132 f124 1"/>
                <a:gd name="f207" fmla="*/ f133 f125 1"/>
                <a:gd name="f208" fmla="*/ f134 f124 1"/>
                <a:gd name="f209" fmla="*/ f135 f125 1"/>
                <a:gd name="f210" fmla="*/ f136 f124 1"/>
                <a:gd name="f211" fmla="*/ f137 f125 1"/>
                <a:gd name="f212" fmla="*/ f138 f124 1"/>
                <a:gd name="f213" fmla="*/ f139 f125 1"/>
                <a:gd name="f214" fmla="*/ f140 f124 1"/>
                <a:gd name="f215" fmla="*/ f141 f125 1"/>
                <a:gd name="f216" fmla="*/ f142 f124 1"/>
                <a:gd name="f217" fmla="*/ f143 f125 1"/>
                <a:gd name="f218" fmla="*/ f144 f124 1"/>
                <a:gd name="f219" fmla="*/ f145 f125 1"/>
                <a:gd name="f220" fmla="*/ f146 f124 1"/>
                <a:gd name="f221" fmla="*/ f147 f125 1"/>
                <a:gd name="f222" fmla="*/ f148 f124 1"/>
                <a:gd name="f223" fmla="*/ f149 f125 1"/>
                <a:gd name="f224" fmla="*/ f150 f124 1"/>
                <a:gd name="f225" fmla="*/ f151 f125 1"/>
                <a:gd name="f226" fmla="*/ f152 f124 1"/>
                <a:gd name="f227" fmla="*/ f153 f125 1"/>
                <a:gd name="f228" fmla="*/ f154 f124 1"/>
                <a:gd name="f229" fmla="*/ f155 f125 1"/>
                <a:gd name="f230" fmla="*/ f156 f124 1"/>
                <a:gd name="f231" fmla="*/ f157 f125 1"/>
                <a:gd name="f232" fmla="*/ f158 f124 1"/>
                <a:gd name="f233" fmla="*/ f160 f124 1"/>
                <a:gd name="f234" fmla="*/ f161 f125 1"/>
                <a:gd name="f235" fmla="*/ f162 f124 1"/>
                <a:gd name="f236" fmla="*/ f163 f125 1"/>
                <a:gd name="f237" fmla="*/ f165 f125 1"/>
                <a:gd name="f238" fmla="*/ f166 f124 1"/>
                <a:gd name="f239" fmla="*/ f167 f125 1"/>
                <a:gd name="f240" fmla="*/ f168 f124 1"/>
                <a:gd name="f241" fmla="*/ f169 f124 1"/>
                <a:gd name="f242" fmla="*/ f170 f125 1"/>
                <a:gd name="f243" fmla="*/ f171 f124 1"/>
                <a:gd name="f244" fmla="*/ f172 f124 1"/>
                <a:gd name="f245" fmla="*/ f173 f125 1"/>
                <a:gd name="f246" fmla="*/ f174 f124 1"/>
                <a:gd name="f247" fmla="*/ f175 f125 1"/>
                <a:gd name="f248" fmla="*/ f176 f124 1"/>
                <a:gd name="f249" fmla="*/ f177 f125 1"/>
                <a:gd name="f250" fmla="*/ f178 f124 1"/>
                <a:gd name="f251" fmla="*/ f179 f125 1"/>
                <a:gd name="f252" fmla="*/ f180 f124 1"/>
                <a:gd name="f253" fmla="*/ f181 f125 1"/>
                <a:gd name="f254" fmla="*/ f182 f124 1"/>
                <a:gd name="f255" fmla="*/ f183 f125 1"/>
                <a:gd name="f256" fmla="*/ f184 f124 1"/>
                <a:gd name="f257" fmla="*/ f185 f125 1"/>
                <a:gd name="f258" fmla="*/ f186 f124 1"/>
                <a:gd name="f259" fmla="*/ f187 f125 1"/>
                <a:gd name="f260" fmla="*/ f188 f124 1"/>
                <a:gd name="f261" fmla="*/ f189 f125 1"/>
                <a:gd name="f262" fmla="*/ f190 f124 1"/>
                <a:gd name="f263" fmla="*/ f191 f125 1"/>
                <a:gd name="f264" fmla="*/ f192 f124 1"/>
                <a:gd name="f265" fmla="*/ f193 f124 1"/>
                <a:gd name="f266" fmla="*/ f194 f125 1"/>
                <a:gd name="f267" fmla="*/ f195 f124 1"/>
                <a:gd name="f268" fmla="*/ f196 f125 1"/>
                <a:gd name="f269" fmla="*/ f197 f124 1"/>
                <a:gd name="f270" fmla="*/ f198 f1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01">
                  <a:pos x="f206" y="f207"/>
                </a:cxn>
                <a:cxn ang="f201">
                  <a:pos x="f208" y="f209"/>
                </a:cxn>
                <a:cxn ang="f201">
                  <a:pos x="f210" y="f211"/>
                </a:cxn>
                <a:cxn ang="f201">
                  <a:pos x="f212" y="f213"/>
                </a:cxn>
                <a:cxn ang="f201">
                  <a:pos x="f214" y="f215"/>
                </a:cxn>
                <a:cxn ang="f201">
                  <a:pos x="f216" y="f217"/>
                </a:cxn>
                <a:cxn ang="f201">
                  <a:pos x="f218" y="f219"/>
                </a:cxn>
                <a:cxn ang="f201">
                  <a:pos x="f220" y="f221"/>
                </a:cxn>
                <a:cxn ang="f201">
                  <a:pos x="f222" y="f223"/>
                </a:cxn>
                <a:cxn ang="f201">
                  <a:pos x="f224" y="f225"/>
                </a:cxn>
                <a:cxn ang="f201">
                  <a:pos x="f226" y="f227"/>
                </a:cxn>
                <a:cxn ang="f201">
                  <a:pos x="f228" y="f229"/>
                </a:cxn>
                <a:cxn ang="f201">
                  <a:pos x="f230" y="f231"/>
                </a:cxn>
                <a:cxn ang="f201">
                  <a:pos x="f232" y="f205"/>
                </a:cxn>
                <a:cxn ang="f201">
                  <a:pos x="f233" y="f234"/>
                </a:cxn>
                <a:cxn ang="f201">
                  <a:pos x="f235" y="f236"/>
                </a:cxn>
                <a:cxn ang="f201">
                  <a:pos x="f202" y="f237"/>
                </a:cxn>
                <a:cxn ang="f201">
                  <a:pos x="f238" y="f239"/>
                </a:cxn>
                <a:cxn ang="f201">
                  <a:pos x="f240" y="f223"/>
                </a:cxn>
                <a:cxn ang="f201">
                  <a:pos x="f241" y="f242"/>
                </a:cxn>
                <a:cxn ang="f201">
                  <a:pos x="f243" y="f217"/>
                </a:cxn>
                <a:cxn ang="f201">
                  <a:pos x="f244" y="f245"/>
                </a:cxn>
                <a:cxn ang="f201">
                  <a:pos x="f246" y="f247"/>
                </a:cxn>
                <a:cxn ang="f201">
                  <a:pos x="f248" y="f249"/>
                </a:cxn>
                <a:cxn ang="f201">
                  <a:pos x="f250" y="f251"/>
                </a:cxn>
                <a:cxn ang="f201">
                  <a:pos x="f252" y="f253"/>
                </a:cxn>
                <a:cxn ang="f201">
                  <a:pos x="f254" y="f255"/>
                </a:cxn>
                <a:cxn ang="f201">
                  <a:pos x="f256" y="f257"/>
                </a:cxn>
                <a:cxn ang="f201">
                  <a:pos x="f258" y="f259"/>
                </a:cxn>
                <a:cxn ang="f201">
                  <a:pos x="f260" y="f261"/>
                </a:cxn>
                <a:cxn ang="f201">
                  <a:pos x="f262" y="f263"/>
                </a:cxn>
                <a:cxn ang="f201">
                  <a:pos x="f264" y="f263"/>
                </a:cxn>
                <a:cxn ang="f201">
                  <a:pos x="f265" y="f266"/>
                </a:cxn>
                <a:cxn ang="f201">
                  <a:pos x="f267" y="f268"/>
                </a:cxn>
                <a:cxn ang="f201">
                  <a:pos x="f269" y="f270"/>
                </a:cxn>
                <a:cxn ang="f201">
                  <a:pos x="f206" y="f207"/>
                </a:cxn>
              </a:cxnLst>
              <a:rect l="f202" t="f205" r="f203" b="f204"/>
              <a:pathLst>
                <a:path w="5216" h="762">
                  <a:moveTo>
                    <a:pt x="f6" y="f8"/>
                  </a:moveTo>
                  <a:lnTo>
                    <a:pt x="f6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5"/>
                  </a:lnTo>
                  <a:lnTo>
                    <a:pt x="f56" y="f5"/>
                  </a:lnTo>
                  <a:lnTo>
                    <a:pt x="f57" y="f54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5" y="f64"/>
                  </a:lnTo>
                  <a:lnTo>
                    <a:pt x="f5" y="f64"/>
                  </a:lnTo>
                  <a:lnTo>
                    <a:pt x="f65" y="f66"/>
                  </a:lnTo>
                  <a:lnTo>
                    <a:pt x="f67" y="f44"/>
                  </a:lnTo>
                  <a:lnTo>
                    <a:pt x="f68" y="f69"/>
                  </a:lnTo>
                  <a:lnTo>
                    <a:pt x="f14" y="f38"/>
                  </a:lnTo>
                  <a:lnTo>
                    <a:pt x="f70" y="f71"/>
                  </a:lnTo>
                  <a:lnTo>
                    <a:pt x="f72" y="f32"/>
                  </a:lnTo>
                  <a:lnTo>
                    <a:pt x="f73" y="f74"/>
                  </a:lnTo>
                  <a:lnTo>
                    <a:pt x="f75" y="f26"/>
                  </a:lnTo>
                  <a:lnTo>
                    <a:pt x="f75" y="f26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88" y="f89"/>
                  </a:lnTo>
                  <a:lnTo>
                    <a:pt x="f90" y="f91"/>
                  </a:lnTo>
                  <a:lnTo>
                    <a:pt x="f92" y="f93"/>
                  </a:lnTo>
                  <a:lnTo>
                    <a:pt x="f94" y="f95"/>
                  </a:lnTo>
                  <a:lnTo>
                    <a:pt x="f96" y="f97"/>
                  </a:lnTo>
                  <a:lnTo>
                    <a:pt x="f98" y="f99"/>
                  </a:lnTo>
                  <a:lnTo>
                    <a:pt x="f100" y="f101"/>
                  </a:lnTo>
                  <a:lnTo>
                    <a:pt x="f102" y="f103"/>
                  </a:lnTo>
                  <a:lnTo>
                    <a:pt x="f104" y="f105"/>
                  </a:lnTo>
                  <a:lnTo>
                    <a:pt x="f106" y="f107"/>
                  </a:lnTo>
                  <a:lnTo>
                    <a:pt x="f108" y="f109"/>
                  </a:lnTo>
                  <a:lnTo>
                    <a:pt x="f110" y="f111"/>
                  </a:lnTo>
                  <a:lnTo>
                    <a:pt x="f112" y="f7"/>
                  </a:lnTo>
                  <a:lnTo>
                    <a:pt x="f15" y="f7"/>
                  </a:lnTo>
                  <a:lnTo>
                    <a:pt x="f113" y="f7"/>
                  </a:lnTo>
                  <a:lnTo>
                    <a:pt x="f114" y="f115"/>
                  </a:lnTo>
                  <a:lnTo>
                    <a:pt x="f116" y="f111"/>
                  </a:lnTo>
                  <a:lnTo>
                    <a:pt x="f117" y="f109"/>
                  </a:lnTo>
                  <a:lnTo>
                    <a:pt x="f118" y="f107"/>
                  </a:lnTo>
                  <a:lnTo>
                    <a:pt x="f119" y="f105"/>
                  </a:lnTo>
                  <a:lnTo>
                    <a:pt x="f120" y="f103"/>
                  </a:lnTo>
                  <a:lnTo>
                    <a:pt x="f121" y="f122"/>
                  </a:lnTo>
                  <a:lnTo>
                    <a:pt x="f6" y="f8"/>
                  </a:lnTo>
                  <a:lnTo>
                    <a:pt x="f6" y="f8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>
              <a:noFill/>
              <a:prstDash val="solid"/>
            </a:ln>
          </p:spPr>
          <p:txBody>
            <a:bodyPr vert="horz" wrap="square" lIns="91440" tIns="45720" rIns="91440" bIns="45720" anchor="t" anchorCtr="0" compatLnSpc="1"/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ndara"/>
              </a:endParaRPr>
            </a:p>
          </p:txBody>
        </p:sp>
        <p:sp>
          <p:nvSpPr>
            <p:cNvPr id="9" name="Freeform 22"/>
            <p:cNvSpPr/>
            <p:nvPr/>
          </p:nvSpPr>
          <p:spPr>
            <a:xfrm>
              <a:off x="2832079" y="743233"/>
              <a:ext cx="5474997" cy="775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144"/>
                <a:gd name="f7" fmla="val 694"/>
                <a:gd name="f8" fmla="val 70"/>
                <a:gd name="f9" fmla="val 18"/>
                <a:gd name="f10" fmla="val 66"/>
                <a:gd name="f11" fmla="val 72"/>
                <a:gd name="f12" fmla="val 56"/>
                <a:gd name="f13" fmla="val 164"/>
                <a:gd name="f14" fmla="val 42"/>
                <a:gd name="f15" fmla="val 224"/>
                <a:gd name="f16" fmla="val 34"/>
                <a:gd name="f17" fmla="val 294"/>
                <a:gd name="f18" fmla="val 26"/>
                <a:gd name="f19" fmla="val 372"/>
                <a:gd name="f20" fmla="val 20"/>
                <a:gd name="f21" fmla="val 462"/>
                <a:gd name="f22" fmla="val 14"/>
                <a:gd name="f23" fmla="val 560"/>
                <a:gd name="f24" fmla="val 8"/>
                <a:gd name="f25" fmla="val 670"/>
                <a:gd name="f26" fmla="val 4"/>
                <a:gd name="f27" fmla="val 790"/>
                <a:gd name="f28" fmla="val 2"/>
                <a:gd name="f29" fmla="val 920"/>
                <a:gd name="f30" fmla="val 1060"/>
                <a:gd name="f31" fmla="val 1210"/>
                <a:gd name="f32" fmla="val 6"/>
                <a:gd name="f33" fmla="val 1372"/>
                <a:gd name="f34" fmla="val 1544"/>
                <a:gd name="f35" fmla="val 24"/>
                <a:gd name="f36" fmla="val 1726"/>
                <a:gd name="f37" fmla="val 40"/>
                <a:gd name="f38" fmla="val 1920"/>
                <a:gd name="f39" fmla="val 58"/>
                <a:gd name="f40" fmla="val 2126"/>
                <a:gd name="f41" fmla="val 80"/>
                <a:gd name="f42" fmla="val 2342"/>
                <a:gd name="f43" fmla="val 106"/>
                <a:gd name="f44" fmla="val 2570"/>
                <a:gd name="f45" fmla="val 138"/>
                <a:gd name="f46" fmla="val 2808"/>
                <a:gd name="f47" fmla="val 174"/>
                <a:gd name="f48" fmla="val 3058"/>
                <a:gd name="f49" fmla="val 216"/>
                <a:gd name="f50" fmla="val 3320"/>
                <a:gd name="f51" fmla="val 266"/>
                <a:gd name="f52" fmla="val 3594"/>
                <a:gd name="f53" fmla="val 320"/>
                <a:gd name="f54" fmla="val 3880"/>
                <a:gd name="f55" fmla="val 380"/>
                <a:gd name="f56" fmla="val 4178"/>
                <a:gd name="f57" fmla="val 448"/>
                <a:gd name="f58" fmla="val 4488"/>
                <a:gd name="f59" fmla="val 522"/>
                <a:gd name="f60" fmla="val 4810"/>
                <a:gd name="f61" fmla="val 604"/>
                <a:gd name="f62" fmla="+- 0 0 -90"/>
                <a:gd name="f63" fmla="*/ f3 1 5144"/>
                <a:gd name="f64" fmla="*/ f4 1 694"/>
                <a:gd name="f65" fmla="+- f7 0 f5"/>
                <a:gd name="f66" fmla="+- f6 0 f5"/>
                <a:gd name="f67" fmla="*/ f62 f0 1"/>
                <a:gd name="f68" fmla="*/ f66 1 5144"/>
                <a:gd name="f69" fmla="*/ f65 1 694"/>
                <a:gd name="f70" fmla="*/ f67 1 f2"/>
                <a:gd name="f71" fmla="*/ 0 1 f68"/>
                <a:gd name="f72" fmla="*/ 70 1 f69"/>
                <a:gd name="f73" fmla="*/ 18 1 f68"/>
                <a:gd name="f74" fmla="*/ 66 1 f69"/>
                <a:gd name="f75" fmla="*/ 72 1 f68"/>
                <a:gd name="f76" fmla="*/ 56 1 f69"/>
                <a:gd name="f77" fmla="*/ 164 1 f68"/>
                <a:gd name="f78" fmla="*/ 42 1 f69"/>
                <a:gd name="f79" fmla="*/ 224 1 f68"/>
                <a:gd name="f80" fmla="*/ 34 1 f69"/>
                <a:gd name="f81" fmla="*/ 294 1 f68"/>
                <a:gd name="f82" fmla="*/ 26 1 f69"/>
                <a:gd name="f83" fmla="*/ 372 1 f68"/>
                <a:gd name="f84" fmla="*/ 20 1 f69"/>
                <a:gd name="f85" fmla="*/ 462 1 f68"/>
                <a:gd name="f86" fmla="*/ 14 1 f69"/>
                <a:gd name="f87" fmla="*/ 560 1 f68"/>
                <a:gd name="f88" fmla="*/ 8 1 f69"/>
                <a:gd name="f89" fmla="*/ 670 1 f68"/>
                <a:gd name="f90" fmla="*/ 4 1 f69"/>
                <a:gd name="f91" fmla="*/ 790 1 f68"/>
                <a:gd name="f92" fmla="*/ 2 1 f69"/>
                <a:gd name="f93" fmla="*/ 920 1 f68"/>
                <a:gd name="f94" fmla="*/ 0 1 f69"/>
                <a:gd name="f95" fmla="*/ 1060 1 f68"/>
                <a:gd name="f96" fmla="*/ 1210 1 f68"/>
                <a:gd name="f97" fmla="*/ 6 1 f69"/>
                <a:gd name="f98" fmla="*/ 1372 1 f68"/>
                <a:gd name="f99" fmla="*/ 1544 1 f68"/>
                <a:gd name="f100" fmla="*/ 24 1 f69"/>
                <a:gd name="f101" fmla="*/ 1726 1 f68"/>
                <a:gd name="f102" fmla="*/ 40 1 f69"/>
                <a:gd name="f103" fmla="*/ 1920 1 f68"/>
                <a:gd name="f104" fmla="*/ 58 1 f69"/>
                <a:gd name="f105" fmla="*/ 2126 1 f68"/>
                <a:gd name="f106" fmla="*/ 80 1 f69"/>
                <a:gd name="f107" fmla="*/ 2342 1 f68"/>
                <a:gd name="f108" fmla="*/ 106 1 f69"/>
                <a:gd name="f109" fmla="*/ 2570 1 f68"/>
                <a:gd name="f110" fmla="*/ 138 1 f69"/>
                <a:gd name="f111" fmla="*/ 2808 1 f68"/>
                <a:gd name="f112" fmla="*/ 174 1 f69"/>
                <a:gd name="f113" fmla="*/ 3058 1 f68"/>
                <a:gd name="f114" fmla="*/ 216 1 f69"/>
                <a:gd name="f115" fmla="*/ 3320 1 f68"/>
                <a:gd name="f116" fmla="*/ 266 1 f69"/>
                <a:gd name="f117" fmla="*/ 3594 1 f68"/>
                <a:gd name="f118" fmla="*/ 320 1 f69"/>
                <a:gd name="f119" fmla="*/ 3880 1 f68"/>
                <a:gd name="f120" fmla="*/ 380 1 f69"/>
                <a:gd name="f121" fmla="*/ 4178 1 f68"/>
                <a:gd name="f122" fmla="*/ 448 1 f69"/>
                <a:gd name="f123" fmla="*/ 4488 1 f68"/>
                <a:gd name="f124" fmla="*/ 522 1 f69"/>
                <a:gd name="f125" fmla="*/ 4810 1 f68"/>
                <a:gd name="f126" fmla="*/ 604 1 f69"/>
                <a:gd name="f127" fmla="*/ 5144 1 f68"/>
                <a:gd name="f128" fmla="*/ 694 1 f69"/>
                <a:gd name="f129" fmla="*/ f6 1 f68"/>
                <a:gd name="f130" fmla="*/ f7 1 f69"/>
                <a:gd name="f131" fmla="+- f70 0 f1"/>
                <a:gd name="f132" fmla="*/ f71 f63 1"/>
                <a:gd name="f133" fmla="*/ f129 f63 1"/>
                <a:gd name="f134" fmla="*/ f130 f64 1"/>
                <a:gd name="f135" fmla="*/ f94 f64 1"/>
                <a:gd name="f136" fmla="*/ f72 f64 1"/>
                <a:gd name="f137" fmla="*/ f73 f63 1"/>
                <a:gd name="f138" fmla="*/ f74 f64 1"/>
                <a:gd name="f139" fmla="*/ f75 f63 1"/>
                <a:gd name="f140" fmla="*/ f76 f64 1"/>
                <a:gd name="f141" fmla="*/ f77 f63 1"/>
                <a:gd name="f142" fmla="*/ f78 f64 1"/>
                <a:gd name="f143" fmla="*/ f79 f63 1"/>
                <a:gd name="f144" fmla="*/ f80 f64 1"/>
                <a:gd name="f145" fmla="*/ f81 f63 1"/>
                <a:gd name="f146" fmla="*/ f82 f64 1"/>
                <a:gd name="f147" fmla="*/ f83 f63 1"/>
                <a:gd name="f148" fmla="*/ f84 f64 1"/>
                <a:gd name="f149" fmla="*/ f85 f63 1"/>
                <a:gd name="f150" fmla="*/ f86 f64 1"/>
                <a:gd name="f151" fmla="*/ f87 f63 1"/>
                <a:gd name="f152" fmla="*/ f88 f64 1"/>
                <a:gd name="f153" fmla="*/ f89 f63 1"/>
                <a:gd name="f154" fmla="*/ f90 f64 1"/>
                <a:gd name="f155" fmla="*/ f91 f63 1"/>
                <a:gd name="f156" fmla="*/ f92 f64 1"/>
                <a:gd name="f157" fmla="*/ f93 f63 1"/>
                <a:gd name="f158" fmla="*/ f95 f63 1"/>
                <a:gd name="f159" fmla="*/ f96 f63 1"/>
                <a:gd name="f160" fmla="*/ f97 f64 1"/>
                <a:gd name="f161" fmla="*/ f98 f63 1"/>
                <a:gd name="f162" fmla="*/ f99 f63 1"/>
                <a:gd name="f163" fmla="*/ f100 f64 1"/>
                <a:gd name="f164" fmla="*/ f101 f63 1"/>
                <a:gd name="f165" fmla="*/ f102 f64 1"/>
                <a:gd name="f166" fmla="*/ f103 f63 1"/>
                <a:gd name="f167" fmla="*/ f104 f64 1"/>
                <a:gd name="f168" fmla="*/ f105 f63 1"/>
                <a:gd name="f169" fmla="*/ f106 f64 1"/>
                <a:gd name="f170" fmla="*/ f107 f63 1"/>
                <a:gd name="f171" fmla="*/ f108 f64 1"/>
                <a:gd name="f172" fmla="*/ f109 f63 1"/>
                <a:gd name="f173" fmla="*/ f110 f64 1"/>
                <a:gd name="f174" fmla="*/ f111 f63 1"/>
                <a:gd name="f175" fmla="*/ f112 f64 1"/>
                <a:gd name="f176" fmla="*/ f113 f63 1"/>
                <a:gd name="f177" fmla="*/ f114 f64 1"/>
                <a:gd name="f178" fmla="*/ f115 f63 1"/>
                <a:gd name="f179" fmla="*/ f116 f64 1"/>
                <a:gd name="f180" fmla="*/ f117 f63 1"/>
                <a:gd name="f181" fmla="*/ f118 f64 1"/>
                <a:gd name="f182" fmla="*/ f119 f63 1"/>
                <a:gd name="f183" fmla="*/ f120 f64 1"/>
                <a:gd name="f184" fmla="*/ f121 f63 1"/>
                <a:gd name="f185" fmla="*/ f122 f64 1"/>
                <a:gd name="f186" fmla="*/ f123 f63 1"/>
                <a:gd name="f187" fmla="*/ f124 f64 1"/>
                <a:gd name="f188" fmla="*/ f125 f63 1"/>
                <a:gd name="f189" fmla="*/ f126 f64 1"/>
                <a:gd name="f190" fmla="*/ f127 f63 1"/>
                <a:gd name="f191" fmla="*/ f128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32" y="f136"/>
                </a:cxn>
                <a:cxn ang="f131">
                  <a:pos x="f132" y="f136"/>
                </a:cxn>
                <a:cxn ang="f131">
                  <a:pos x="f137" y="f138"/>
                </a:cxn>
                <a:cxn ang="f131">
                  <a:pos x="f139" y="f140"/>
                </a:cxn>
                <a:cxn ang="f131">
                  <a:pos x="f141" y="f142"/>
                </a:cxn>
                <a:cxn ang="f131">
                  <a:pos x="f143" y="f144"/>
                </a:cxn>
                <a:cxn ang="f131">
                  <a:pos x="f145" y="f146"/>
                </a:cxn>
                <a:cxn ang="f131">
                  <a:pos x="f147" y="f148"/>
                </a:cxn>
                <a:cxn ang="f131">
                  <a:pos x="f149" y="f150"/>
                </a:cxn>
                <a:cxn ang="f131">
                  <a:pos x="f151" y="f152"/>
                </a:cxn>
                <a:cxn ang="f131">
                  <a:pos x="f153" y="f154"/>
                </a:cxn>
                <a:cxn ang="f131">
                  <a:pos x="f155" y="f156"/>
                </a:cxn>
                <a:cxn ang="f131">
                  <a:pos x="f157" y="f135"/>
                </a:cxn>
                <a:cxn ang="f131">
                  <a:pos x="f158" y="f156"/>
                </a:cxn>
                <a:cxn ang="f131">
                  <a:pos x="f159" y="f160"/>
                </a:cxn>
                <a:cxn ang="f131">
                  <a:pos x="f161" y="f150"/>
                </a:cxn>
                <a:cxn ang="f131">
                  <a:pos x="f162" y="f163"/>
                </a:cxn>
                <a:cxn ang="f131">
                  <a:pos x="f164" y="f165"/>
                </a:cxn>
                <a:cxn ang="f131">
                  <a:pos x="f166" y="f167"/>
                </a:cxn>
                <a:cxn ang="f131">
                  <a:pos x="f168" y="f169"/>
                </a:cxn>
                <a:cxn ang="f131">
                  <a:pos x="f170" y="f171"/>
                </a:cxn>
                <a:cxn ang="f131">
                  <a:pos x="f172" y="f173"/>
                </a:cxn>
                <a:cxn ang="f131">
                  <a:pos x="f174" y="f175"/>
                </a:cxn>
                <a:cxn ang="f131">
                  <a:pos x="f176" y="f177"/>
                </a:cxn>
                <a:cxn ang="f131">
                  <a:pos x="f178" y="f179"/>
                </a:cxn>
                <a:cxn ang="f131">
                  <a:pos x="f180" y="f181"/>
                </a:cxn>
                <a:cxn ang="f131">
                  <a:pos x="f182" y="f183"/>
                </a:cxn>
                <a:cxn ang="f131">
                  <a:pos x="f184" y="f185"/>
                </a:cxn>
                <a:cxn ang="f131">
                  <a:pos x="f186" y="f187"/>
                </a:cxn>
                <a:cxn ang="f131">
                  <a:pos x="f188" y="f189"/>
                </a:cxn>
                <a:cxn ang="f131">
                  <a:pos x="f190" y="f191"/>
                </a:cxn>
              </a:cxnLst>
              <a:rect l="f132" t="f135" r="f133" b="f134"/>
              <a:pathLst>
                <a:path w="5144" h="694">
                  <a:moveTo>
                    <a:pt x="f5" y="f8"/>
                  </a:moveTo>
                  <a:lnTo>
                    <a:pt x="f5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5"/>
                  </a:lnTo>
                  <a:lnTo>
                    <a:pt x="f30" y="f28"/>
                  </a:lnTo>
                  <a:lnTo>
                    <a:pt x="f31" y="f32"/>
                  </a:lnTo>
                  <a:lnTo>
                    <a:pt x="f33" y="f22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" y="f7"/>
                  </a:lnTo>
                </a:path>
              </a:pathLst>
            </a:custGeom>
            <a:noFill/>
            <a:ln w="9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ndara"/>
              </a:endParaRPr>
            </a:p>
          </p:txBody>
        </p:sp>
        <p:sp>
          <p:nvSpPr>
            <p:cNvPr id="10" name="Freeform 26"/>
            <p:cNvSpPr/>
            <p:nvPr/>
          </p:nvSpPr>
          <p:spPr>
            <a:xfrm>
              <a:off x="5616409" y="729828"/>
              <a:ext cx="3312240" cy="652387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3112"/>
                <a:gd name="f8" fmla="val 584"/>
                <a:gd name="f9" fmla="val 90"/>
                <a:gd name="f10" fmla="val 560"/>
                <a:gd name="f11" fmla="val 336"/>
                <a:gd name="f12" fmla="val 498"/>
                <a:gd name="f13" fmla="val 506"/>
                <a:gd name="f14" fmla="val 456"/>
                <a:gd name="f15" fmla="val 702"/>
                <a:gd name="f16" fmla="val 410"/>
                <a:gd name="f17" fmla="val 920"/>
                <a:gd name="f18" fmla="val 1154"/>
                <a:gd name="f19" fmla="val 306"/>
                <a:gd name="f20" fmla="val 1402"/>
                <a:gd name="f21" fmla="val 254"/>
                <a:gd name="f22" fmla="val 1656"/>
                <a:gd name="f23" fmla="val 202"/>
                <a:gd name="f24" fmla="val 1916"/>
                <a:gd name="f25" fmla="val 154"/>
                <a:gd name="f26" fmla="val 2174"/>
                <a:gd name="f27" fmla="val 108"/>
                <a:gd name="f28" fmla="val 2302"/>
                <a:gd name="f29" fmla="val 88"/>
                <a:gd name="f30" fmla="val 2426"/>
                <a:gd name="f31" fmla="val 68"/>
                <a:gd name="f32" fmla="val 2550"/>
                <a:gd name="f33" fmla="val 52"/>
                <a:gd name="f34" fmla="val 2670"/>
                <a:gd name="f35" fmla="val 36"/>
                <a:gd name="f36" fmla="val 2788"/>
                <a:gd name="f37" fmla="val 24"/>
                <a:gd name="f38" fmla="val 2900"/>
                <a:gd name="f39" fmla="val 14"/>
                <a:gd name="f40" fmla="val 3008"/>
                <a:gd name="f41" fmla="val 6"/>
                <a:gd name="f42" fmla="+- 0 0 -90"/>
                <a:gd name="f43" fmla="*/ f4 1 3112"/>
                <a:gd name="f44" fmla="*/ f5 1 584"/>
                <a:gd name="f45" fmla="+- f8 0 f6"/>
                <a:gd name="f46" fmla="+- f7 0 f6"/>
                <a:gd name="f47" fmla="*/ f42 f0 1"/>
                <a:gd name="f48" fmla="*/ f46 1 3112"/>
                <a:gd name="f49" fmla="*/ f45 1 584"/>
                <a:gd name="f50" fmla="*/ f47 1 f3"/>
                <a:gd name="f51" fmla="*/ 0 1 f48"/>
                <a:gd name="f52" fmla="*/ 584 1 f49"/>
                <a:gd name="f53" fmla="*/ 90 1 f48"/>
                <a:gd name="f54" fmla="*/ 560 1 f49"/>
                <a:gd name="f55" fmla="*/ 336 1 f48"/>
                <a:gd name="f56" fmla="*/ 498 1 f49"/>
                <a:gd name="f57" fmla="*/ 506 1 f48"/>
                <a:gd name="f58" fmla="*/ 456 1 f49"/>
                <a:gd name="f59" fmla="*/ 702 1 f48"/>
                <a:gd name="f60" fmla="*/ 410 1 f49"/>
                <a:gd name="f61" fmla="*/ 920 1 f48"/>
                <a:gd name="f62" fmla="*/ 360 1 f49"/>
                <a:gd name="f63" fmla="*/ 1154 1 f48"/>
                <a:gd name="f64" fmla="*/ 306 1 f49"/>
                <a:gd name="f65" fmla="*/ 1402 1 f48"/>
                <a:gd name="f66" fmla="*/ 254 1 f49"/>
                <a:gd name="f67" fmla="*/ 1656 1 f48"/>
                <a:gd name="f68" fmla="*/ 202 1 f49"/>
                <a:gd name="f69" fmla="*/ 1916 1 f48"/>
                <a:gd name="f70" fmla="*/ 154 1 f49"/>
                <a:gd name="f71" fmla="*/ 2174 1 f48"/>
                <a:gd name="f72" fmla="*/ 108 1 f49"/>
                <a:gd name="f73" fmla="*/ 2302 1 f48"/>
                <a:gd name="f74" fmla="*/ 88 1 f49"/>
                <a:gd name="f75" fmla="*/ 2426 1 f48"/>
                <a:gd name="f76" fmla="*/ 68 1 f49"/>
                <a:gd name="f77" fmla="*/ 2550 1 f48"/>
                <a:gd name="f78" fmla="*/ 52 1 f49"/>
                <a:gd name="f79" fmla="*/ 2670 1 f48"/>
                <a:gd name="f80" fmla="*/ 36 1 f49"/>
                <a:gd name="f81" fmla="*/ 2788 1 f48"/>
                <a:gd name="f82" fmla="*/ 24 1 f49"/>
                <a:gd name="f83" fmla="*/ 2900 1 f48"/>
                <a:gd name="f84" fmla="*/ 14 1 f49"/>
                <a:gd name="f85" fmla="*/ 3008 1 f48"/>
                <a:gd name="f86" fmla="*/ 6 1 f49"/>
                <a:gd name="f87" fmla="*/ 3112 1 f48"/>
                <a:gd name="f88" fmla="*/ 0 1 f49"/>
                <a:gd name="f89" fmla="*/ f7 1 f48"/>
                <a:gd name="f90" fmla="*/ f8 1 f49"/>
                <a:gd name="f91" fmla="+- f50 0 f1"/>
                <a:gd name="f92" fmla="*/ f51 f43 1"/>
                <a:gd name="f93" fmla="*/ f89 f43 1"/>
                <a:gd name="f94" fmla="*/ f90 f44 1"/>
                <a:gd name="f95" fmla="*/ f88 f44 1"/>
                <a:gd name="f96" fmla="*/ f52 f44 1"/>
                <a:gd name="f97" fmla="*/ f53 f43 1"/>
                <a:gd name="f98" fmla="*/ f54 f44 1"/>
                <a:gd name="f99" fmla="*/ f55 f43 1"/>
                <a:gd name="f100" fmla="*/ f56 f44 1"/>
                <a:gd name="f101" fmla="*/ f57 f43 1"/>
                <a:gd name="f102" fmla="*/ f58 f44 1"/>
                <a:gd name="f103" fmla="*/ f59 f43 1"/>
                <a:gd name="f104" fmla="*/ f60 f44 1"/>
                <a:gd name="f105" fmla="*/ f61 f43 1"/>
                <a:gd name="f106" fmla="*/ f62 f44 1"/>
                <a:gd name="f107" fmla="*/ f63 f43 1"/>
                <a:gd name="f108" fmla="*/ f64 f44 1"/>
                <a:gd name="f109" fmla="*/ f65 f43 1"/>
                <a:gd name="f110" fmla="*/ f66 f44 1"/>
                <a:gd name="f111" fmla="*/ f67 f43 1"/>
                <a:gd name="f112" fmla="*/ f68 f44 1"/>
                <a:gd name="f113" fmla="*/ f69 f43 1"/>
                <a:gd name="f114" fmla="*/ f70 f44 1"/>
                <a:gd name="f115" fmla="*/ f71 f43 1"/>
                <a:gd name="f116" fmla="*/ f72 f44 1"/>
                <a:gd name="f117" fmla="*/ f73 f43 1"/>
                <a:gd name="f118" fmla="*/ f74 f44 1"/>
                <a:gd name="f119" fmla="*/ f75 f43 1"/>
                <a:gd name="f120" fmla="*/ f76 f44 1"/>
                <a:gd name="f121" fmla="*/ f77 f43 1"/>
                <a:gd name="f122" fmla="*/ f78 f44 1"/>
                <a:gd name="f123" fmla="*/ f79 f43 1"/>
                <a:gd name="f124" fmla="*/ f80 f44 1"/>
                <a:gd name="f125" fmla="*/ f81 f43 1"/>
                <a:gd name="f126" fmla="*/ f82 f44 1"/>
                <a:gd name="f127" fmla="*/ f83 f43 1"/>
                <a:gd name="f128" fmla="*/ f84 f44 1"/>
                <a:gd name="f129" fmla="*/ f85 f43 1"/>
                <a:gd name="f130" fmla="*/ f86 f44 1"/>
                <a:gd name="f131" fmla="*/ f87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1">
                  <a:pos x="f92" y="f96"/>
                </a:cxn>
                <a:cxn ang="f91">
                  <a:pos x="f92" y="f96"/>
                </a:cxn>
                <a:cxn ang="f91">
                  <a:pos x="f97" y="f98"/>
                </a:cxn>
                <a:cxn ang="f91">
                  <a:pos x="f99" y="f100"/>
                </a:cxn>
                <a:cxn ang="f91">
                  <a:pos x="f101" y="f102"/>
                </a:cxn>
                <a:cxn ang="f91">
                  <a:pos x="f103" y="f104"/>
                </a:cxn>
                <a:cxn ang="f91">
                  <a:pos x="f105" y="f106"/>
                </a:cxn>
                <a:cxn ang="f91">
                  <a:pos x="f107" y="f108"/>
                </a:cxn>
                <a:cxn ang="f91">
                  <a:pos x="f109" y="f110"/>
                </a:cxn>
                <a:cxn ang="f91">
                  <a:pos x="f111" y="f112"/>
                </a:cxn>
                <a:cxn ang="f91">
                  <a:pos x="f113" y="f114"/>
                </a:cxn>
                <a:cxn ang="f91">
                  <a:pos x="f115" y="f116"/>
                </a:cxn>
                <a:cxn ang="f91">
                  <a:pos x="f117" y="f118"/>
                </a:cxn>
                <a:cxn ang="f91">
                  <a:pos x="f119" y="f120"/>
                </a:cxn>
                <a:cxn ang="f91">
                  <a:pos x="f121" y="f122"/>
                </a:cxn>
                <a:cxn ang="f91">
                  <a:pos x="f123" y="f124"/>
                </a:cxn>
                <a:cxn ang="f91">
                  <a:pos x="f125" y="f126"/>
                </a:cxn>
                <a:cxn ang="f91">
                  <a:pos x="f127" y="f128"/>
                </a:cxn>
                <a:cxn ang="f91">
                  <a:pos x="f129" y="f130"/>
                </a:cxn>
                <a:cxn ang="f91">
                  <a:pos x="f131" y="f95"/>
                </a:cxn>
              </a:cxnLst>
              <a:rect l="f92" t="f95" r="f93" b="f94"/>
              <a:pathLst>
                <a:path w="3112" h="584">
                  <a:moveTo>
                    <a:pt x="f6" y="f8"/>
                  </a:moveTo>
                  <a:lnTo>
                    <a:pt x="f6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2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7" y="f6"/>
                  </a:lnTo>
                </a:path>
              </a:pathLst>
            </a:custGeom>
            <a:noFill/>
            <a:ln w="9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ndara"/>
              </a:endParaRPr>
            </a:p>
          </p:txBody>
        </p:sp>
        <p:sp>
          <p:nvSpPr>
            <p:cNvPr id="11" name="Freeform 19"/>
            <p:cNvSpPr/>
            <p:nvPr/>
          </p:nvSpPr>
          <p:spPr>
            <a:xfrm>
              <a:off x="211665" y="714192"/>
              <a:ext cx="8723376" cy="13315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196"/>
                <a:gd name="f7" fmla="val 1192"/>
                <a:gd name="f8" fmla="val 8192"/>
                <a:gd name="f9" fmla="val 512"/>
                <a:gd name="f10" fmla="val 8116"/>
                <a:gd name="f11" fmla="val 542"/>
                <a:gd name="f12" fmla="val 8040"/>
                <a:gd name="f13" fmla="val 570"/>
                <a:gd name="f14" fmla="val 7960"/>
                <a:gd name="f15" fmla="val 596"/>
                <a:gd name="f16" fmla="val 7878"/>
                <a:gd name="f17" fmla="val 620"/>
                <a:gd name="f18" fmla="val 7794"/>
                <a:gd name="f19" fmla="val 644"/>
                <a:gd name="f20" fmla="val 7706"/>
                <a:gd name="f21" fmla="val 666"/>
                <a:gd name="f22" fmla="val 7616"/>
                <a:gd name="f23" fmla="val 684"/>
                <a:gd name="f24" fmla="val 7522"/>
                <a:gd name="f25" fmla="val 702"/>
                <a:gd name="f26" fmla="val 7424"/>
                <a:gd name="f27" fmla="val 718"/>
                <a:gd name="f28" fmla="val 7322"/>
                <a:gd name="f29" fmla="val 730"/>
                <a:gd name="f30" fmla="val 7216"/>
                <a:gd name="f31" fmla="val 742"/>
                <a:gd name="f32" fmla="val 7106"/>
                <a:gd name="f33" fmla="val 750"/>
                <a:gd name="f34" fmla="val 6992"/>
                <a:gd name="f35" fmla="val 758"/>
                <a:gd name="f36" fmla="val 6872"/>
                <a:gd name="f37" fmla="val 762"/>
                <a:gd name="f38" fmla="val 6748"/>
                <a:gd name="f39" fmla="val 6618"/>
                <a:gd name="f40" fmla="val 760"/>
                <a:gd name="f41" fmla="val 6482"/>
                <a:gd name="f42" fmla="val 756"/>
                <a:gd name="f43" fmla="val 6342"/>
                <a:gd name="f44" fmla="val 6196"/>
                <a:gd name="f45" fmla="val 740"/>
                <a:gd name="f46" fmla="val 6042"/>
                <a:gd name="f47" fmla="val 726"/>
                <a:gd name="f48" fmla="val 5882"/>
                <a:gd name="f49" fmla="val 710"/>
                <a:gd name="f50" fmla="val 5716"/>
                <a:gd name="f51" fmla="val 690"/>
                <a:gd name="f52" fmla="val 5544"/>
                <a:gd name="f53" fmla="val 668"/>
                <a:gd name="f54" fmla="val 5364"/>
                <a:gd name="f55" fmla="val 642"/>
                <a:gd name="f56" fmla="val 5176"/>
                <a:gd name="f57" fmla="val 612"/>
                <a:gd name="f58" fmla="val 4982"/>
                <a:gd name="f59" fmla="val 578"/>
                <a:gd name="f60" fmla="val 4778"/>
                <a:gd name="f61" fmla="val 540"/>
                <a:gd name="f62" fmla="val 4568"/>
                <a:gd name="f63" fmla="val 500"/>
                <a:gd name="f64" fmla="val 4348"/>
                <a:gd name="f65" fmla="val 454"/>
                <a:gd name="f66" fmla="val 4122"/>
                <a:gd name="f67" fmla="val 406"/>
                <a:gd name="f68" fmla="val 3886"/>
                <a:gd name="f69" fmla="val 354"/>
                <a:gd name="f70" fmla="val 3640"/>
                <a:gd name="f71" fmla="val 296"/>
                <a:gd name="f72" fmla="val 3396"/>
                <a:gd name="f73" fmla="val 240"/>
                <a:gd name="f74" fmla="val 3160"/>
                <a:gd name="f75" fmla="val 192"/>
                <a:gd name="f76" fmla="val 2934"/>
                <a:gd name="f77" fmla="val 148"/>
                <a:gd name="f78" fmla="val 2718"/>
                <a:gd name="f79" fmla="val 112"/>
                <a:gd name="f80" fmla="val 2512"/>
                <a:gd name="f81" fmla="val 82"/>
                <a:gd name="f82" fmla="val 2314"/>
                <a:gd name="f83" fmla="val 56"/>
                <a:gd name="f84" fmla="val 2126"/>
                <a:gd name="f85" fmla="val 36"/>
                <a:gd name="f86" fmla="val 1948"/>
                <a:gd name="f87" fmla="val 20"/>
                <a:gd name="f88" fmla="val 1776"/>
                <a:gd name="f89" fmla="val 10"/>
                <a:gd name="f90" fmla="val 1616"/>
                <a:gd name="f91" fmla="val 2"/>
                <a:gd name="f92" fmla="val 1462"/>
                <a:gd name="f93" fmla="val 1318"/>
                <a:gd name="f94" fmla="val 1182"/>
                <a:gd name="f95" fmla="val 4"/>
                <a:gd name="f96" fmla="val 1054"/>
                <a:gd name="f97" fmla="val 934"/>
                <a:gd name="f98" fmla="val 822"/>
                <a:gd name="f99" fmla="val 30"/>
                <a:gd name="f100" fmla="val 716"/>
                <a:gd name="f101" fmla="val 44"/>
                <a:gd name="f102" fmla="val 58"/>
                <a:gd name="f103" fmla="val 530"/>
                <a:gd name="f104" fmla="val 74"/>
                <a:gd name="f105" fmla="val 450"/>
                <a:gd name="f106" fmla="val 92"/>
                <a:gd name="f107" fmla="val 374"/>
                <a:gd name="f108" fmla="val 108"/>
                <a:gd name="f109" fmla="val 308"/>
                <a:gd name="f110" fmla="val 126"/>
                <a:gd name="f111" fmla="val 248"/>
                <a:gd name="f112" fmla="val 144"/>
                <a:gd name="f113" fmla="val 194"/>
                <a:gd name="f114" fmla="val 160"/>
                <a:gd name="f115" fmla="val 176"/>
                <a:gd name="f116" fmla="val 48"/>
                <a:gd name="f117" fmla="val 216"/>
                <a:gd name="f118" fmla="val 12"/>
                <a:gd name="f119" fmla="val 234"/>
                <a:gd name="f120" fmla="val 1186"/>
                <a:gd name="f121" fmla="val 510"/>
                <a:gd name="f122" fmla="+- 0 0 -90"/>
                <a:gd name="f123" fmla="*/ f3 1 8196"/>
                <a:gd name="f124" fmla="*/ f4 1 1192"/>
                <a:gd name="f125" fmla="+- f7 0 f5"/>
                <a:gd name="f126" fmla="+- f6 0 f5"/>
                <a:gd name="f127" fmla="*/ f122 f0 1"/>
                <a:gd name="f128" fmla="*/ f126 1 8196"/>
                <a:gd name="f129" fmla="*/ f125 1 1192"/>
                <a:gd name="f130" fmla="*/ f127 1 f2"/>
                <a:gd name="f131" fmla="*/ 8192 1 f128"/>
                <a:gd name="f132" fmla="*/ 512 1 f129"/>
                <a:gd name="f133" fmla="*/ 8040 1 f128"/>
                <a:gd name="f134" fmla="*/ 570 1 f129"/>
                <a:gd name="f135" fmla="*/ 7878 1 f128"/>
                <a:gd name="f136" fmla="*/ 620 1 f129"/>
                <a:gd name="f137" fmla="*/ 7706 1 f128"/>
                <a:gd name="f138" fmla="*/ 666 1 f129"/>
                <a:gd name="f139" fmla="*/ 7522 1 f128"/>
                <a:gd name="f140" fmla="*/ 702 1 f129"/>
                <a:gd name="f141" fmla="*/ 7322 1 f128"/>
                <a:gd name="f142" fmla="*/ 730 1 f129"/>
                <a:gd name="f143" fmla="*/ 7106 1 f128"/>
                <a:gd name="f144" fmla="*/ 750 1 f129"/>
                <a:gd name="f145" fmla="*/ 6872 1 f128"/>
                <a:gd name="f146" fmla="*/ 762 1 f129"/>
                <a:gd name="f147" fmla="*/ 6618 1 f128"/>
                <a:gd name="f148" fmla="*/ 760 1 f129"/>
                <a:gd name="f149" fmla="*/ 6342 1 f128"/>
                <a:gd name="f150" fmla="*/ 6042 1 f128"/>
                <a:gd name="f151" fmla="*/ 726 1 f129"/>
                <a:gd name="f152" fmla="*/ 5716 1 f128"/>
                <a:gd name="f153" fmla="*/ 690 1 f129"/>
                <a:gd name="f154" fmla="*/ 5364 1 f128"/>
                <a:gd name="f155" fmla="*/ 642 1 f129"/>
                <a:gd name="f156" fmla="*/ 4982 1 f128"/>
                <a:gd name="f157" fmla="*/ 578 1 f129"/>
                <a:gd name="f158" fmla="*/ 4568 1 f128"/>
                <a:gd name="f159" fmla="*/ 500 1 f129"/>
                <a:gd name="f160" fmla="*/ 4122 1 f128"/>
                <a:gd name="f161" fmla="*/ 406 1 f129"/>
                <a:gd name="f162" fmla="*/ 3640 1 f128"/>
                <a:gd name="f163" fmla="*/ 296 1 f129"/>
                <a:gd name="f164" fmla="*/ 3396 1 f128"/>
                <a:gd name="f165" fmla="*/ 240 1 f129"/>
                <a:gd name="f166" fmla="*/ 2934 1 f128"/>
                <a:gd name="f167" fmla="*/ 148 1 f129"/>
                <a:gd name="f168" fmla="*/ 2512 1 f128"/>
                <a:gd name="f169" fmla="*/ 82 1 f129"/>
                <a:gd name="f170" fmla="*/ 2126 1 f128"/>
                <a:gd name="f171" fmla="*/ 36 1 f129"/>
                <a:gd name="f172" fmla="*/ 1776 1 f128"/>
                <a:gd name="f173" fmla="*/ 10 1 f129"/>
                <a:gd name="f174" fmla="*/ 1462 1 f128"/>
                <a:gd name="f175" fmla="*/ 0 1 f129"/>
                <a:gd name="f176" fmla="*/ 1182 1 f128"/>
                <a:gd name="f177" fmla="*/ 4 1 f129"/>
                <a:gd name="f178" fmla="*/ 934 1 f128"/>
                <a:gd name="f179" fmla="*/ 20 1 f129"/>
                <a:gd name="f180" fmla="*/ 716 1 f128"/>
                <a:gd name="f181" fmla="*/ 44 1 f129"/>
                <a:gd name="f182" fmla="*/ 530 1 f128"/>
                <a:gd name="f183" fmla="*/ 74 1 f129"/>
                <a:gd name="f184" fmla="*/ 374 1 f128"/>
                <a:gd name="f185" fmla="*/ 108 1 f129"/>
                <a:gd name="f186" fmla="*/ 248 1 f128"/>
                <a:gd name="f187" fmla="*/ 144 1 f129"/>
                <a:gd name="f188" fmla="*/ 148 1 f128"/>
                <a:gd name="f189" fmla="*/ 176 1 f129"/>
                <a:gd name="f190" fmla="*/ 48 1 f128"/>
                <a:gd name="f191" fmla="*/ 216 1 f129"/>
                <a:gd name="f192" fmla="*/ 0 1 f128"/>
                <a:gd name="f193" fmla="*/ 1192 1 f129"/>
                <a:gd name="f194" fmla="*/ 8196 1 f128"/>
                <a:gd name="f195" fmla="*/ 1186 1 f129"/>
                <a:gd name="f196" fmla="*/ 510 1 f129"/>
                <a:gd name="f197" fmla="*/ f6 1 f128"/>
                <a:gd name="f198" fmla="*/ f7 1 f129"/>
                <a:gd name="f199" fmla="+- f130 0 f1"/>
                <a:gd name="f200" fmla="*/ f192 f123 1"/>
                <a:gd name="f201" fmla="*/ f197 f123 1"/>
                <a:gd name="f202" fmla="*/ f198 f124 1"/>
                <a:gd name="f203" fmla="*/ f175 f124 1"/>
                <a:gd name="f204" fmla="*/ f131 f123 1"/>
                <a:gd name="f205" fmla="*/ f132 f124 1"/>
                <a:gd name="f206" fmla="*/ f133 f123 1"/>
                <a:gd name="f207" fmla="*/ f134 f124 1"/>
                <a:gd name="f208" fmla="*/ f135 f123 1"/>
                <a:gd name="f209" fmla="*/ f136 f124 1"/>
                <a:gd name="f210" fmla="*/ f137 f123 1"/>
                <a:gd name="f211" fmla="*/ f138 f124 1"/>
                <a:gd name="f212" fmla="*/ f139 f123 1"/>
                <a:gd name="f213" fmla="*/ f140 f124 1"/>
                <a:gd name="f214" fmla="*/ f141 f123 1"/>
                <a:gd name="f215" fmla="*/ f142 f124 1"/>
                <a:gd name="f216" fmla="*/ f143 f123 1"/>
                <a:gd name="f217" fmla="*/ f144 f124 1"/>
                <a:gd name="f218" fmla="*/ f145 f123 1"/>
                <a:gd name="f219" fmla="*/ f146 f124 1"/>
                <a:gd name="f220" fmla="*/ f147 f123 1"/>
                <a:gd name="f221" fmla="*/ f148 f124 1"/>
                <a:gd name="f222" fmla="*/ f149 f123 1"/>
                <a:gd name="f223" fmla="*/ f150 f123 1"/>
                <a:gd name="f224" fmla="*/ f151 f124 1"/>
                <a:gd name="f225" fmla="*/ f152 f123 1"/>
                <a:gd name="f226" fmla="*/ f153 f124 1"/>
                <a:gd name="f227" fmla="*/ f154 f123 1"/>
                <a:gd name="f228" fmla="*/ f155 f124 1"/>
                <a:gd name="f229" fmla="*/ f156 f123 1"/>
                <a:gd name="f230" fmla="*/ f157 f124 1"/>
                <a:gd name="f231" fmla="*/ f158 f123 1"/>
                <a:gd name="f232" fmla="*/ f159 f124 1"/>
                <a:gd name="f233" fmla="*/ f160 f123 1"/>
                <a:gd name="f234" fmla="*/ f161 f124 1"/>
                <a:gd name="f235" fmla="*/ f162 f123 1"/>
                <a:gd name="f236" fmla="*/ f163 f124 1"/>
                <a:gd name="f237" fmla="*/ f164 f123 1"/>
                <a:gd name="f238" fmla="*/ f165 f124 1"/>
                <a:gd name="f239" fmla="*/ f166 f123 1"/>
                <a:gd name="f240" fmla="*/ f167 f124 1"/>
                <a:gd name="f241" fmla="*/ f168 f123 1"/>
                <a:gd name="f242" fmla="*/ f169 f124 1"/>
                <a:gd name="f243" fmla="*/ f170 f123 1"/>
                <a:gd name="f244" fmla="*/ f171 f124 1"/>
                <a:gd name="f245" fmla="*/ f172 f123 1"/>
                <a:gd name="f246" fmla="*/ f173 f124 1"/>
                <a:gd name="f247" fmla="*/ f174 f123 1"/>
                <a:gd name="f248" fmla="*/ f176 f123 1"/>
                <a:gd name="f249" fmla="*/ f177 f124 1"/>
                <a:gd name="f250" fmla="*/ f178 f123 1"/>
                <a:gd name="f251" fmla="*/ f179 f124 1"/>
                <a:gd name="f252" fmla="*/ f180 f123 1"/>
                <a:gd name="f253" fmla="*/ f181 f124 1"/>
                <a:gd name="f254" fmla="*/ f182 f123 1"/>
                <a:gd name="f255" fmla="*/ f183 f124 1"/>
                <a:gd name="f256" fmla="*/ f184 f123 1"/>
                <a:gd name="f257" fmla="*/ f185 f124 1"/>
                <a:gd name="f258" fmla="*/ f186 f123 1"/>
                <a:gd name="f259" fmla="*/ f187 f124 1"/>
                <a:gd name="f260" fmla="*/ f188 f123 1"/>
                <a:gd name="f261" fmla="*/ f189 f124 1"/>
                <a:gd name="f262" fmla="*/ f190 f123 1"/>
                <a:gd name="f263" fmla="*/ f191 f124 1"/>
                <a:gd name="f264" fmla="*/ f193 f124 1"/>
                <a:gd name="f265" fmla="*/ f194 f123 1"/>
                <a:gd name="f266" fmla="*/ f195 f124 1"/>
                <a:gd name="f267" fmla="*/ f196 f1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9">
                  <a:pos x="f204" y="f205"/>
                </a:cxn>
                <a:cxn ang="f199">
                  <a:pos x="f206" y="f207"/>
                </a:cxn>
                <a:cxn ang="f199">
                  <a:pos x="f208" y="f209"/>
                </a:cxn>
                <a:cxn ang="f199">
                  <a:pos x="f210" y="f211"/>
                </a:cxn>
                <a:cxn ang="f199">
                  <a:pos x="f212" y="f213"/>
                </a:cxn>
                <a:cxn ang="f199">
                  <a:pos x="f214" y="f215"/>
                </a:cxn>
                <a:cxn ang="f199">
                  <a:pos x="f216" y="f217"/>
                </a:cxn>
                <a:cxn ang="f199">
                  <a:pos x="f218" y="f219"/>
                </a:cxn>
                <a:cxn ang="f199">
                  <a:pos x="f220" y="f221"/>
                </a:cxn>
                <a:cxn ang="f199">
                  <a:pos x="f222" y="f217"/>
                </a:cxn>
                <a:cxn ang="f199">
                  <a:pos x="f223" y="f224"/>
                </a:cxn>
                <a:cxn ang="f199">
                  <a:pos x="f225" y="f226"/>
                </a:cxn>
                <a:cxn ang="f199">
                  <a:pos x="f227" y="f228"/>
                </a:cxn>
                <a:cxn ang="f199">
                  <a:pos x="f229" y="f230"/>
                </a:cxn>
                <a:cxn ang="f199">
                  <a:pos x="f231" y="f232"/>
                </a:cxn>
                <a:cxn ang="f199">
                  <a:pos x="f233" y="f234"/>
                </a:cxn>
                <a:cxn ang="f199">
                  <a:pos x="f235" y="f236"/>
                </a:cxn>
                <a:cxn ang="f199">
                  <a:pos x="f237" y="f238"/>
                </a:cxn>
                <a:cxn ang="f199">
                  <a:pos x="f239" y="f240"/>
                </a:cxn>
                <a:cxn ang="f199">
                  <a:pos x="f241" y="f242"/>
                </a:cxn>
                <a:cxn ang="f199">
                  <a:pos x="f243" y="f244"/>
                </a:cxn>
                <a:cxn ang="f199">
                  <a:pos x="f245" y="f246"/>
                </a:cxn>
                <a:cxn ang="f199">
                  <a:pos x="f247" y="f203"/>
                </a:cxn>
                <a:cxn ang="f199">
                  <a:pos x="f248" y="f249"/>
                </a:cxn>
                <a:cxn ang="f199">
                  <a:pos x="f250" y="f251"/>
                </a:cxn>
                <a:cxn ang="f199">
                  <a:pos x="f252" y="f253"/>
                </a:cxn>
                <a:cxn ang="f199">
                  <a:pos x="f254" y="f255"/>
                </a:cxn>
                <a:cxn ang="f199">
                  <a:pos x="f256" y="f257"/>
                </a:cxn>
                <a:cxn ang="f199">
                  <a:pos x="f258" y="f259"/>
                </a:cxn>
                <a:cxn ang="f199">
                  <a:pos x="f260" y="f261"/>
                </a:cxn>
                <a:cxn ang="f199">
                  <a:pos x="f262" y="f263"/>
                </a:cxn>
                <a:cxn ang="f199">
                  <a:pos x="f200" y="f238"/>
                </a:cxn>
                <a:cxn ang="f199">
                  <a:pos x="f204" y="f264"/>
                </a:cxn>
                <a:cxn ang="f199">
                  <a:pos x="f265" y="f266"/>
                </a:cxn>
                <a:cxn ang="f199">
                  <a:pos x="f265" y="f267"/>
                </a:cxn>
                <a:cxn ang="f199">
                  <a:pos x="f204" y="f205"/>
                </a:cxn>
              </a:cxnLst>
              <a:rect l="f200" t="f203" r="f201" b="f202"/>
              <a:pathLst>
                <a:path w="8196" h="1192">
                  <a:moveTo>
                    <a:pt x="f8" y="f9"/>
                  </a:move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7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3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88" y="f89"/>
                  </a:lnTo>
                  <a:lnTo>
                    <a:pt x="f90" y="f91"/>
                  </a:lnTo>
                  <a:lnTo>
                    <a:pt x="f92" y="f5"/>
                  </a:lnTo>
                  <a:lnTo>
                    <a:pt x="f93" y="f5"/>
                  </a:lnTo>
                  <a:lnTo>
                    <a:pt x="f94" y="f95"/>
                  </a:lnTo>
                  <a:lnTo>
                    <a:pt x="f96" y="f89"/>
                  </a:lnTo>
                  <a:lnTo>
                    <a:pt x="f97" y="f87"/>
                  </a:lnTo>
                  <a:lnTo>
                    <a:pt x="f98" y="f99"/>
                  </a:lnTo>
                  <a:lnTo>
                    <a:pt x="f100" y="f101"/>
                  </a:lnTo>
                  <a:lnTo>
                    <a:pt x="f17" y="f102"/>
                  </a:lnTo>
                  <a:lnTo>
                    <a:pt x="f103" y="f104"/>
                  </a:lnTo>
                  <a:lnTo>
                    <a:pt x="f105" y="f106"/>
                  </a:lnTo>
                  <a:lnTo>
                    <a:pt x="f107" y="f108"/>
                  </a:lnTo>
                  <a:lnTo>
                    <a:pt x="f109" y="f110"/>
                  </a:lnTo>
                  <a:lnTo>
                    <a:pt x="f111" y="f112"/>
                  </a:lnTo>
                  <a:lnTo>
                    <a:pt x="f113" y="f114"/>
                  </a:lnTo>
                  <a:lnTo>
                    <a:pt x="f77" y="f115"/>
                  </a:lnTo>
                  <a:lnTo>
                    <a:pt x="f108" y="f75"/>
                  </a:lnTo>
                  <a:lnTo>
                    <a:pt x="f116" y="f117"/>
                  </a:lnTo>
                  <a:lnTo>
                    <a:pt x="f118" y="f119"/>
                  </a:lnTo>
                  <a:lnTo>
                    <a:pt x="f5" y="f73"/>
                  </a:lnTo>
                  <a:lnTo>
                    <a:pt x="f5" y="f7"/>
                  </a:lnTo>
                  <a:lnTo>
                    <a:pt x="f8" y="f7"/>
                  </a:lnTo>
                  <a:lnTo>
                    <a:pt x="f8" y="f7"/>
                  </a:lnTo>
                  <a:lnTo>
                    <a:pt x="f6" y="f120"/>
                  </a:lnTo>
                  <a:lnTo>
                    <a:pt x="f6" y="f120"/>
                  </a:lnTo>
                  <a:lnTo>
                    <a:pt x="f6" y="f121"/>
                  </a:lnTo>
                  <a:lnTo>
                    <a:pt x="f6" y="f121"/>
                  </a:lnTo>
                  <a:lnTo>
                    <a:pt x="f8" y="f9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  <a:prstDash val="solid"/>
            </a:ln>
          </p:spPr>
          <p:txBody>
            <a:bodyPr vert="horz" wrap="square" lIns="91440" tIns="45720" rIns="91440" bIns="45720" anchor="t" anchorCtr="0" compatLnSpc="1"/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ndara"/>
              </a:endParaRPr>
            </a:p>
          </p:txBody>
        </p:sp>
      </p:grpSp>
      <p:sp>
        <p:nvSpPr>
          <p:cNvPr id="1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29400" y="1447796"/>
            <a:ext cx="2057400" cy="4487335"/>
          </a:xfrm>
        </p:spPr>
        <p:txBody>
          <a:bodyPr vert="eaVert" anchorCtr="0"/>
          <a:lstStyle>
            <a:lvl1pPr algn="l">
              <a:defRPr>
                <a:solidFill>
                  <a:srgbClr val="073E87"/>
                </a:solidFill>
              </a:defRPr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1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457200" y="1447796"/>
            <a:ext cx="6019796" cy="4487335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333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3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93EC12-73C2-48CE-8292-02848AEC06F4}" type="datetime1">
              <a:rPr lang="cs-CZ"/>
              <a:pPr lvl="0"/>
              <a:t>28.5.2019</a:t>
            </a:fld>
            <a:endParaRPr lang="cs-CZ"/>
          </a:p>
        </p:txBody>
      </p:sp>
      <p:sp>
        <p:nvSpPr>
          <p:cNvPr id="4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5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8E192F-91A7-478B-A854-DC83E907B228}" type="slidenum">
              <a:t>‹#›</a:t>
            </a:fld>
            <a:endParaRPr lang="cs-CZ"/>
          </a:p>
        </p:txBody>
      </p:sp>
      <p:sp>
        <p:nvSpPr>
          <p:cNvPr id="6" name="Title 6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445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3"/>
          <p:cNvSpPr/>
          <p:nvPr/>
        </p:nvSpPr>
        <p:spPr>
          <a:xfrm>
            <a:off x="228600" y="228600"/>
            <a:ext cx="8695944" cy="4736592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275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gradFill>
            <a:gsLst>
              <a:gs pos="0">
                <a:srgbClr val="0293E0"/>
              </a:gs>
              <a:gs pos="100000">
                <a:srgbClr val="83D3FE"/>
              </a:gs>
            </a:gsLst>
            <a:lin ang="5400000"/>
          </a:gra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ndara"/>
            </a:endParaRPr>
          </a:p>
        </p:txBody>
      </p:sp>
      <p:sp>
        <p:nvSpPr>
          <p:cNvPr id="3" name="Freeform 14"/>
          <p:cNvSpPr/>
          <p:nvPr/>
        </p:nvSpPr>
        <p:spPr>
          <a:xfrm>
            <a:off x="6047439" y="4203588"/>
            <a:ext cx="2876428" cy="71402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706"/>
              <a:gd name="f7" fmla="val 640"/>
              <a:gd name="f8" fmla="val 2700"/>
              <a:gd name="f9" fmla="val 2586"/>
              <a:gd name="f10" fmla="val 18"/>
              <a:gd name="f11" fmla="val 2470"/>
              <a:gd name="f12" fmla="val 38"/>
              <a:gd name="f13" fmla="val 2352"/>
              <a:gd name="f14" fmla="val 60"/>
              <a:gd name="f15" fmla="val 2230"/>
              <a:gd name="f16" fmla="val 82"/>
              <a:gd name="f17" fmla="val 2106"/>
              <a:gd name="f18" fmla="val 108"/>
              <a:gd name="f19" fmla="val 1978"/>
              <a:gd name="f20" fmla="val 134"/>
              <a:gd name="f21" fmla="val 1848"/>
              <a:gd name="f22" fmla="val 164"/>
              <a:gd name="f23" fmla="val 1714"/>
              <a:gd name="f24" fmla="val 194"/>
              <a:gd name="f25" fmla="val 1472"/>
              <a:gd name="f26" fmla="val 252"/>
              <a:gd name="f27" fmla="val 1236"/>
              <a:gd name="f28" fmla="val 304"/>
              <a:gd name="f29" fmla="val 1010"/>
              <a:gd name="f30" fmla="val 352"/>
              <a:gd name="f31" fmla="val 792"/>
              <a:gd name="f32" fmla="val 398"/>
              <a:gd name="f33" fmla="val 584"/>
              <a:gd name="f34" fmla="val 438"/>
              <a:gd name="f35" fmla="val 382"/>
              <a:gd name="f36" fmla="val 474"/>
              <a:gd name="f37" fmla="val 188"/>
              <a:gd name="f38" fmla="val 508"/>
              <a:gd name="f39" fmla="val 538"/>
              <a:gd name="f40" fmla="val 130"/>
              <a:gd name="f41" fmla="val 556"/>
              <a:gd name="f42" fmla="val 254"/>
              <a:gd name="f43" fmla="val 572"/>
              <a:gd name="f44" fmla="val 374"/>
              <a:gd name="f45" fmla="val 586"/>
              <a:gd name="f46" fmla="val 492"/>
              <a:gd name="f47" fmla="val 598"/>
              <a:gd name="f48" fmla="val 606"/>
              <a:gd name="f49" fmla="val 610"/>
              <a:gd name="f50" fmla="val 716"/>
              <a:gd name="f51" fmla="val 618"/>
              <a:gd name="f52" fmla="val 822"/>
              <a:gd name="f53" fmla="val 626"/>
              <a:gd name="f54" fmla="val 926"/>
              <a:gd name="f55" fmla="val 632"/>
              <a:gd name="f56" fmla="val 1028"/>
              <a:gd name="f57" fmla="val 636"/>
              <a:gd name="f58" fmla="val 1126"/>
              <a:gd name="f59" fmla="val 638"/>
              <a:gd name="f60" fmla="val 1220"/>
              <a:gd name="f61" fmla="val 1312"/>
              <a:gd name="f62" fmla="val 1402"/>
              <a:gd name="f63" fmla="val 1490"/>
              <a:gd name="f64" fmla="val 1574"/>
              <a:gd name="f65" fmla="val 1656"/>
              <a:gd name="f66" fmla="val 1734"/>
              <a:gd name="f67" fmla="val 620"/>
              <a:gd name="f68" fmla="val 1812"/>
              <a:gd name="f69" fmla="val 612"/>
              <a:gd name="f70" fmla="val 1886"/>
              <a:gd name="f71" fmla="val 602"/>
              <a:gd name="f72" fmla="val 1960"/>
              <a:gd name="f73" fmla="val 592"/>
              <a:gd name="f74" fmla="val 2030"/>
              <a:gd name="f75" fmla="val 580"/>
              <a:gd name="f76" fmla="val 2100"/>
              <a:gd name="f77" fmla="val 568"/>
              <a:gd name="f78" fmla="val 2166"/>
              <a:gd name="f79" fmla="val 554"/>
              <a:gd name="f80" fmla="val 2232"/>
              <a:gd name="f81" fmla="val 540"/>
              <a:gd name="f82" fmla="val 2296"/>
              <a:gd name="f83" fmla="val 524"/>
              <a:gd name="f84" fmla="val 2358"/>
              <a:gd name="f85" fmla="val 2418"/>
              <a:gd name="f86" fmla="val 490"/>
              <a:gd name="f87" fmla="val 2478"/>
              <a:gd name="f88" fmla="val 472"/>
              <a:gd name="f89" fmla="val 2592"/>
              <a:gd name="f90" fmla="val 432"/>
              <a:gd name="f91" fmla="val 2702"/>
              <a:gd name="f92" fmla="val 390"/>
              <a:gd name="f93" fmla="val 388"/>
              <a:gd name="f94" fmla="+- 0 0 -90"/>
              <a:gd name="f95" fmla="*/ f3 1 2706"/>
              <a:gd name="f96" fmla="*/ f4 1 640"/>
              <a:gd name="f97" fmla="+- f7 0 f5"/>
              <a:gd name="f98" fmla="+- f6 0 f5"/>
              <a:gd name="f99" fmla="*/ f94 f0 1"/>
              <a:gd name="f100" fmla="*/ f98 1 2706"/>
              <a:gd name="f101" fmla="*/ f97 1 640"/>
              <a:gd name="f102" fmla="*/ f99 1 f2"/>
              <a:gd name="f103" fmla="*/ 2700 1 f100"/>
              <a:gd name="f104" fmla="*/ 0 1 f101"/>
              <a:gd name="f105" fmla="*/ 2586 1 f100"/>
              <a:gd name="f106" fmla="*/ 18 1 f101"/>
              <a:gd name="f107" fmla="*/ 2470 1 f100"/>
              <a:gd name="f108" fmla="*/ 38 1 f101"/>
              <a:gd name="f109" fmla="*/ 2352 1 f100"/>
              <a:gd name="f110" fmla="*/ 60 1 f101"/>
              <a:gd name="f111" fmla="*/ 2230 1 f100"/>
              <a:gd name="f112" fmla="*/ 82 1 f101"/>
              <a:gd name="f113" fmla="*/ 2106 1 f100"/>
              <a:gd name="f114" fmla="*/ 108 1 f101"/>
              <a:gd name="f115" fmla="*/ 1978 1 f100"/>
              <a:gd name="f116" fmla="*/ 134 1 f101"/>
              <a:gd name="f117" fmla="*/ 1848 1 f100"/>
              <a:gd name="f118" fmla="*/ 164 1 f101"/>
              <a:gd name="f119" fmla="*/ 1714 1 f100"/>
              <a:gd name="f120" fmla="*/ 194 1 f101"/>
              <a:gd name="f121" fmla="*/ 1472 1 f100"/>
              <a:gd name="f122" fmla="*/ 252 1 f101"/>
              <a:gd name="f123" fmla="*/ 1236 1 f100"/>
              <a:gd name="f124" fmla="*/ 304 1 f101"/>
              <a:gd name="f125" fmla="*/ 1010 1 f100"/>
              <a:gd name="f126" fmla="*/ 352 1 f101"/>
              <a:gd name="f127" fmla="*/ 792 1 f100"/>
              <a:gd name="f128" fmla="*/ 398 1 f101"/>
              <a:gd name="f129" fmla="*/ 584 1 f100"/>
              <a:gd name="f130" fmla="*/ 438 1 f101"/>
              <a:gd name="f131" fmla="*/ 382 1 f100"/>
              <a:gd name="f132" fmla="*/ 474 1 f101"/>
              <a:gd name="f133" fmla="*/ 188 1 f100"/>
              <a:gd name="f134" fmla="*/ 508 1 f101"/>
              <a:gd name="f135" fmla="*/ 0 1 f100"/>
              <a:gd name="f136" fmla="*/ 538 1 f101"/>
              <a:gd name="f137" fmla="*/ 130 1 f100"/>
              <a:gd name="f138" fmla="*/ 556 1 f101"/>
              <a:gd name="f139" fmla="*/ 254 1 f100"/>
              <a:gd name="f140" fmla="*/ 572 1 f101"/>
              <a:gd name="f141" fmla="*/ 374 1 f100"/>
              <a:gd name="f142" fmla="*/ 586 1 f101"/>
              <a:gd name="f143" fmla="*/ 492 1 f100"/>
              <a:gd name="f144" fmla="*/ 598 1 f101"/>
              <a:gd name="f145" fmla="*/ 606 1 f100"/>
              <a:gd name="f146" fmla="*/ 610 1 f101"/>
              <a:gd name="f147" fmla="*/ 716 1 f100"/>
              <a:gd name="f148" fmla="*/ 618 1 f101"/>
              <a:gd name="f149" fmla="*/ 822 1 f100"/>
              <a:gd name="f150" fmla="*/ 626 1 f101"/>
              <a:gd name="f151" fmla="*/ 926 1 f100"/>
              <a:gd name="f152" fmla="*/ 632 1 f101"/>
              <a:gd name="f153" fmla="*/ 1028 1 f100"/>
              <a:gd name="f154" fmla="*/ 636 1 f101"/>
              <a:gd name="f155" fmla="*/ 1126 1 f100"/>
              <a:gd name="f156" fmla="*/ 638 1 f101"/>
              <a:gd name="f157" fmla="*/ 1220 1 f100"/>
              <a:gd name="f158" fmla="*/ 640 1 f101"/>
              <a:gd name="f159" fmla="*/ 1312 1 f100"/>
              <a:gd name="f160" fmla="*/ 1402 1 f100"/>
              <a:gd name="f161" fmla="*/ 1490 1 f100"/>
              <a:gd name="f162" fmla="*/ 1574 1 f100"/>
              <a:gd name="f163" fmla="*/ 1656 1 f100"/>
              <a:gd name="f164" fmla="*/ 1734 1 f100"/>
              <a:gd name="f165" fmla="*/ 620 1 f101"/>
              <a:gd name="f166" fmla="*/ 1812 1 f100"/>
              <a:gd name="f167" fmla="*/ 612 1 f101"/>
              <a:gd name="f168" fmla="*/ 1886 1 f100"/>
              <a:gd name="f169" fmla="*/ 602 1 f101"/>
              <a:gd name="f170" fmla="*/ 1960 1 f100"/>
              <a:gd name="f171" fmla="*/ 592 1 f101"/>
              <a:gd name="f172" fmla="*/ 2030 1 f100"/>
              <a:gd name="f173" fmla="*/ 580 1 f101"/>
              <a:gd name="f174" fmla="*/ 2100 1 f100"/>
              <a:gd name="f175" fmla="*/ 568 1 f101"/>
              <a:gd name="f176" fmla="*/ 2166 1 f100"/>
              <a:gd name="f177" fmla="*/ 554 1 f101"/>
              <a:gd name="f178" fmla="*/ 2232 1 f100"/>
              <a:gd name="f179" fmla="*/ 540 1 f101"/>
              <a:gd name="f180" fmla="*/ 2296 1 f100"/>
              <a:gd name="f181" fmla="*/ 524 1 f101"/>
              <a:gd name="f182" fmla="*/ 2358 1 f100"/>
              <a:gd name="f183" fmla="*/ 2418 1 f100"/>
              <a:gd name="f184" fmla="*/ 490 1 f101"/>
              <a:gd name="f185" fmla="*/ 2478 1 f100"/>
              <a:gd name="f186" fmla="*/ 472 1 f101"/>
              <a:gd name="f187" fmla="*/ 2592 1 f100"/>
              <a:gd name="f188" fmla="*/ 432 1 f101"/>
              <a:gd name="f189" fmla="*/ 2702 1 f100"/>
              <a:gd name="f190" fmla="*/ 390 1 f101"/>
              <a:gd name="f191" fmla="*/ 2706 1 f100"/>
              <a:gd name="f192" fmla="*/ 388 1 f101"/>
              <a:gd name="f193" fmla="*/ f6 1 f100"/>
              <a:gd name="f194" fmla="*/ f7 1 f101"/>
              <a:gd name="f195" fmla="+- f102 0 f1"/>
              <a:gd name="f196" fmla="*/ f135 f95 1"/>
              <a:gd name="f197" fmla="*/ f193 f95 1"/>
              <a:gd name="f198" fmla="*/ f194 f96 1"/>
              <a:gd name="f199" fmla="*/ f104 f96 1"/>
              <a:gd name="f200" fmla="*/ f103 f95 1"/>
              <a:gd name="f201" fmla="*/ f105 f95 1"/>
              <a:gd name="f202" fmla="*/ f106 f96 1"/>
              <a:gd name="f203" fmla="*/ f107 f95 1"/>
              <a:gd name="f204" fmla="*/ f108 f96 1"/>
              <a:gd name="f205" fmla="*/ f109 f95 1"/>
              <a:gd name="f206" fmla="*/ f110 f96 1"/>
              <a:gd name="f207" fmla="*/ f111 f95 1"/>
              <a:gd name="f208" fmla="*/ f112 f96 1"/>
              <a:gd name="f209" fmla="*/ f113 f95 1"/>
              <a:gd name="f210" fmla="*/ f114 f96 1"/>
              <a:gd name="f211" fmla="*/ f115 f95 1"/>
              <a:gd name="f212" fmla="*/ f116 f96 1"/>
              <a:gd name="f213" fmla="*/ f117 f95 1"/>
              <a:gd name="f214" fmla="*/ f118 f96 1"/>
              <a:gd name="f215" fmla="*/ f119 f95 1"/>
              <a:gd name="f216" fmla="*/ f120 f96 1"/>
              <a:gd name="f217" fmla="*/ f121 f95 1"/>
              <a:gd name="f218" fmla="*/ f122 f96 1"/>
              <a:gd name="f219" fmla="*/ f123 f95 1"/>
              <a:gd name="f220" fmla="*/ f124 f96 1"/>
              <a:gd name="f221" fmla="*/ f125 f95 1"/>
              <a:gd name="f222" fmla="*/ f126 f96 1"/>
              <a:gd name="f223" fmla="*/ f127 f95 1"/>
              <a:gd name="f224" fmla="*/ f128 f96 1"/>
              <a:gd name="f225" fmla="*/ f129 f95 1"/>
              <a:gd name="f226" fmla="*/ f130 f96 1"/>
              <a:gd name="f227" fmla="*/ f131 f95 1"/>
              <a:gd name="f228" fmla="*/ f132 f96 1"/>
              <a:gd name="f229" fmla="*/ f133 f95 1"/>
              <a:gd name="f230" fmla="*/ f134 f96 1"/>
              <a:gd name="f231" fmla="*/ f136 f96 1"/>
              <a:gd name="f232" fmla="*/ f137 f95 1"/>
              <a:gd name="f233" fmla="*/ f138 f96 1"/>
              <a:gd name="f234" fmla="*/ f139 f95 1"/>
              <a:gd name="f235" fmla="*/ f140 f96 1"/>
              <a:gd name="f236" fmla="*/ f141 f95 1"/>
              <a:gd name="f237" fmla="*/ f142 f96 1"/>
              <a:gd name="f238" fmla="*/ f143 f95 1"/>
              <a:gd name="f239" fmla="*/ f144 f96 1"/>
              <a:gd name="f240" fmla="*/ f145 f95 1"/>
              <a:gd name="f241" fmla="*/ f146 f96 1"/>
              <a:gd name="f242" fmla="*/ f147 f95 1"/>
              <a:gd name="f243" fmla="*/ f148 f96 1"/>
              <a:gd name="f244" fmla="*/ f149 f95 1"/>
              <a:gd name="f245" fmla="*/ f150 f96 1"/>
              <a:gd name="f246" fmla="*/ f151 f95 1"/>
              <a:gd name="f247" fmla="*/ f152 f96 1"/>
              <a:gd name="f248" fmla="*/ f153 f95 1"/>
              <a:gd name="f249" fmla="*/ f154 f96 1"/>
              <a:gd name="f250" fmla="*/ f155 f95 1"/>
              <a:gd name="f251" fmla="*/ f156 f96 1"/>
              <a:gd name="f252" fmla="*/ f157 f95 1"/>
              <a:gd name="f253" fmla="*/ f158 f96 1"/>
              <a:gd name="f254" fmla="*/ f159 f95 1"/>
              <a:gd name="f255" fmla="*/ f160 f95 1"/>
              <a:gd name="f256" fmla="*/ f161 f95 1"/>
              <a:gd name="f257" fmla="*/ f162 f95 1"/>
              <a:gd name="f258" fmla="*/ f163 f95 1"/>
              <a:gd name="f259" fmla="*/ f164 f95 1"/>
              <a:gd name="f260" fmla="*/ f165 f96 1"/>
              <a:gd name="f261" fmla="*/ f166 f95 1"/>
              <a:gd name="f262" fmla="*/ f167 f96 1"/>
              <a:gd name="f263" fmla="*/ f168 f95 1"/>
              <a:gd name="f264" fmla="*/ f169 f96 1"/>
              <a:gd name="f265" fmla="*/ f170 f95 1"/>
              <a:gd name="f266" fmla="*/ f171 f96 1"/>
              <a:gd name="f267" fmla="*/ f172 f95 1"/>
              <a:gd name="f268" fmla="*/ f173 f96 1"/>
              <a:gd name="f269" fmla="*/ f174 f95 1"/>
              <a:gd name="f270" fmla="*/ f175 f96 1"/>
              <a:gd name="f271" fmla="*/ f176 f95 1"/>
              <a:gd name="f272" fmla="*/ f177 f96 1"/>
              <a:gd name="f273" fmla="*/ f178 f95 1"/>
              <a:gd name="f274" fmla="*/ f179 f96 1"/>
              <a:gd name="f275" fmla="*/ f180 f95 1"/>
              <a:gd name="f276" fmla="*/ f181 f96 1"/>
              <a:gd name="f277" fmla="*/ f182 f95 1"/>
              <a:gd name="f278" fmla="*/ f183 f95 1"/>
              <a:gd name="f279" fmla="*/ f184 f96 1"/>
              <a:gd name="f280" fmla="*/ f185 f95 1"/>
              <a:gd name="f281" fmla="*/ f186 f96 1"/>
              <a:gd name="f282" fmla="*/ f187 f95 1"/>
              <a:gd name="f283" fmla="*/ f188 f96 1"/>
              <a:gd name="f284" fmla="*/ f189 f95 1"/>
              <a:gd name="f285" fmla="*/ f190 f96 1"/>
              <a:gd name="f286" fmla="*/ f191 f95 1"/>
              <a:gd name="f287" fmla="*/ f192 f9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5">
                <a:pos x="f200" y="f199"/>
              </a:cxn>
              <a:cxn ang="f195">
                <a:pos x="f200" y="f199"/>
              </a:cxn>
              <a:cxn ang="f195">
                <a:pos x="f201" y="f202"/>
              </a:cxn>
              <a:cxn ang="f195">
                <a:pos x="f203" y="f204"/>
              </a:cxn>
              <a:cxn ang="f195">
                <a:pos x="f205" y="f206"/>
              </a:cxn>
              <a:cxn ang="f195">
                <a:pos x="f207" y="f208"/>
              </a:cxn>
              <a:cxn ang="f195">
                <a:pos x="f209" y="f210"/>
              </a:cxn>
              <a:cxn ang="f195">
                <a:pos x="f211" y="f212"/>
              </a:cxn>
              <a:cxn ang="f195">
                <a:pos x="f213" y="f214"/>
              </a:cxn>
              <a:cxn ang="f195">
                <a:pos x="f215" y="f216"/>
              </a:cxn>
              <a:cxn ang="f195">
                <a:pos x="f215" y="f216"/>
              </a:cxn>
              <a:cxn ang="f195">
                <a:pos x="f217" y="f218"/>
              </a:cxn>
              <a:cxn ang="f195">
                <a:pos x="f219" y="f220"/>
              </a:cxn>
              <a:cxn ang="f195">
                <a:pos x="f221" y="f222"/>
              </a:cxn>
              <a:cxn ang="f195">
                <a:pos x="f223" y="f224"/>
              </a:cxn>
              <a:cxn ang="f195">
                <a:pos x="f225" y="f226"/>
              </a:cxn>
              <a:cxn ang="f195">
                <a:pos x="f227" y="f228"/>
              </a:cxn>
              <a:cxn ang="f195">
                <a:pos x="f229" y="f230"/>
              </a:cxn>
              <a:cxn ang="f195">
                <a:pos x="f196" y="f231"/>
              </a:cxn>
              <a:cxn ang="f195">
                <a:pos x="f196" y="f231"/>
              </a:cxn>
              <a:cxn ang="f195">
                <a:pos x="f232" y="f233"/>
              </a:cxn>
              <a:cxn ang="f195">
                <a:pos x="f234" y="f235"/>
              </a:cxn>
              <a:cxn ang="f195">
                <a:pos x="f236" y="f237"/>
              </a:cxn>
              <a:cxn ang="f195">
                <a:pos x="f238" y="f239"/>
              </a:cxn>
              <a:cxn ang="f195">
                <a:pos x="f240" y="f241"/>
              </a:cxn>
              <a:cxn ang="f195">
                <a:pos x="f242" y="f243"/>
              </a:cxn>
              <a:cxn ang="f195">
                <a:pos x="f244" y="f245"/>
              </a:cxn>
              <a:cxn ang="f195">
                <a:pos x="f246" y="f247"/>
              </a:cxn>
              <a:cxn ang="f195">
                <a:pos x="f248" y="f249"/>
              </a:cxn>
              <a:cxn ang="f195">
                <a:pos x="f250" y="f251"/>
              </a:cxn>
              <a:cxn ang="f195">
                <a:pos x="f252" y="f253"/>
              </a:cxn>
              <a:cxn ang="f195">
                <a:pos x="f254" y="f253"/>
              </a:cxn>
              <a:cxn ang="f195">
                <a:pos x="f255" y="f251"/>
              </a:cxn>
              <a:cxn ang="f195">
                <a:pos x="f256" y="f249"/>
              </a:cxn>
              <a:cxn ang="f195">
                <a:pos x="f257" y="f247"/>
              </a:cxn>
              <a:cxn ang="f195">
                <a:pos x="f258" y="f245"/>
              </a:cxn>
              <a:cxn ang="f195">
                <a:pos x="f259" y="f260"/>
              </a:cxn>
              <a:cxn ang="f195">
                <a:pos x="f261" y="f262"/>
              </a:cxn>
              <a:cxn ang="f195">
                <a:pos x="f263" y="f264"/>
              </a:cxn>
              <a:cxn ang="f195">
                <a:pos x="f265" y="f266"/>
              </a:cxn>
              <a:cxn ang="f195">
                <a:pos x="f267" y="f268"/>
              </a:cxn>
              <a:cxn ang="f195">
                <a:pos x="f269" y="f270"/>
              </a:cxn>
              <a:cxn ang="f195">
                <a:pos x="f271" y="f272"/>
              </a:cxn>
              <a:cxn ang="f195">
                <a:pos x="f273" y="f274"/>
              </a:cxn>
              <a:cxn ang="f195">
                <a:pos x="f275" y="f276"/>
              </a:cxn>
              <a:cxn ang="f195">
                <a:pos x="f277" y="f230"/>
              </a:cxn>
              <a:cxn ang="f195">
                <a:pos x="f278" y="f279"/>
              </a:cxn>
              <a:cxn ang="f195">
                <a:pos x="f280" y="f281"/>
              </a:cxn>
              <a:cxn ang="f195">
                <a:pos x="f282" y="f283"/>
              </a:cxn>
              <a:cxn ang="f195">
                <a:pos x="f284" y="f285"/>
              </a:cxn>
              <a:cxn ang="f195">
                <a:pos x="f284" y="f285"/>
              </a:cxn>
              <a:cxn ang="f195">
                <a:pos x="f286" y="f287"/>
              </a:cxn>
              <a:cxn ang="f195">
                <a:pos x="f286" y="f287"/>
              </a:cxn>
              <a:cxn ang="f195">
                <a:pos x="f286" y="f199"/>
              </a:cxn>
              <a:cxn ang="f195">
                <a:pos x="f286" y="f199"/>
              </a:cxn>
              <a:cxn ang="f195">
                <a:pos x="f200" y="f199"/>
              </a:cxn>
              <a:cxn ang="f195">
                <a:pos x="f200" y="f199"/>
              </a:cxn>
            </a:cxnLst>
            <a:rect l="f196" t="f199" r="f197" b="f198"/>
            <a:pathLst>
              <a:path w="2706" h="640">
                <a:moveTo>
                  <a:pt x="f8" y="f5"/>
                </a:moveTo>
                <a:lnTo>
                  <a:pt x="f8" y="f5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2"/>
                </a:lnTo>
                <a:lnTo>
                  <a:pt x="f33" y="f34"/>
                </a:lnTo>
                <a:lnTo>
                  <a:pt x="f35" y="f36"/>
                </a:lnTo>
                <a:lnTo>
                  <a:pt x="f37" y="f38"/>
                </a:lnTo>
                <a:lnTo>
                  <a:pt x="f5" y="f39"/>
                </a:lnTo>
                <a:lnTo>
                  <a:pt x="f5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7"/>
                </a:lnTo>
                <a:lnTo>
                  <a:pt x="f61" y="f7"/>
                </a:lnTo>
                <a:lnTo>
                  <a:pt x="f62" y="f59"/>
                </a:lnTo>
                <a:lnTo>
                  <a:pt x="f63" y="f57"/>
                </a:lnTo>
                <a:lnTo>
                  <a:pt x="f64" y="f55"/>
                </a:lnTo>
                <a:lnTo>
                  <a:pt x="f65" y="f53"/>
                </a:lnTo>
                <a:lnTo>
                  <a:pt x="f66" y="f67"/>
                </a:lnTo>
                <a:lnTo>
                  <a:pt x="f68" y="f69"/>
                </a:lnTo>
                <a:lnTo>
                  <a:pt x="f70" y="f71"/>
                </a:lnTo>
                <a:lnTo>
                  <a:pt x="f72" y="f73"/>
                </a:lnTo>
                <a:lnTo>
                  <a:pt x="f74" y="f75"/>
                </a:lnTo>
                <a:lnTo>
                  <a:pt x="f76" y="f77"/>
                </a:lnTo>
                <a:lnTo>
                  <a:pt x="f78" y="f79"/>
                </a:lnTo>
                <a:lnTo>
                  <a:pt x="f80" y="f81"/>
                </a:lnTo>
                <a:lnTo>
                  <a:pt x="f82" y="f83"/>
                </a:lnTo>
                <a:lnTo>
                  <a:pt x="f84" y="f38"/>
                </a:lnTo>
                <a:lnTo>
                  <a:pt x="f85" y="f86"/>
                </a:lnTo>
                <a:lnTo>
                  <a:pt x="f87" y="f88"/>
                </a:lnTo>
                <a:lnTo>
                  <a:pt x="f89" y="f90"/>
                </a:lnTo>
                <a:lnTo>
                  <a:pt x="f91" y="f92"/>
                </a:lnTo>
                <a:lnTo>
                  <a:pt x="f91" y="f92"/>
                </a:lnTo>
                <a:lnTo>
                  <a:pt x="f6" y="f93"/>
                </a:lnTo>
                <a:lnTo>
                  <a:pt x="f6" y="f93"/>
                </a:lnTo>
                <a:lnTo>
                  <a:pt x="f6" y="f5"/>
                </a:lnTo>
                <a:lnTo>
                  <a:pt x="f6" y="f5"/>
                </a:lnTo>
                <a:lnTo>
                  <a:pt x="f8" y="f5"/>
                </a:lnTo>
                <a:lnTo>
                  <a:pt x="f8" y="f5"/>
                </a:lnTo>
                <a:close/>
              </a:path>
            </a:pathLst>
          </a:custGeom>
          <a:solidFill>
            <a:srgbClr val="C6E7FC">
              <a:alpha val="29000"/>
            </a:srgbClr>
          </a:solidFill>
          <a:ln>
            <a:noFill/>
            <a:prstDash val="solid"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ndara"/>
            </a:endParaRPr>
          </a:p>
        </p:txBody>
      </p:sp>
      <p:sp>
        <p:nvSpPr>
          <p:cNvPr id="4" name="Freeform 18"/>
          <p:cNvSpPr/>
          <p:nvPr/>
        </p:nvSpPr>
        <p:spPr>
          <a:xfrm>
            <a:off x="2619317" y="4075288"/>
            <a:ext cx="5544519" cy="85013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216"/>
              <a:gd name="f7" fmla="val 762"/>
              <a:gd name="f8" fmla="val 714"/>
              <a:gd name="f9" fmla="val 5102"/>
              <a:gd name="f10" fmla="val 700"/>
              <a:gd name="f11" fmla="val 4984"/>
              <a:gd name="f12" fmla="val 686"/>
              <a:gd name="f13" fmla="val 4738"/>
              <a:gd name="f14" fmla="val 652"/>
              <a:gd name="f15" fmla="val 4478"/>
              <a:gd name="f16" fmla="val 610"/>
              <a:gd name="f17" fmla="val 4204"/>
              <a:gd name="f18" fmla="val 564"/>
              <a:gd name="f19" fmla="val 3914"/>
              <a:gd name="f20" fmla="val 508"/>
              <a:gd name="f21" fmla="val 3608"/>
              <a:gd name="f22" fmla="val 446"/>
              <a:gd name="f23" fmla="val 3286"/>
              <a:gd name="f24" fmla="val 374"/>
              <a:gd name="f25" fmla="val 2946"/>
              <a:gd name="f26" fmla="val 296"/>
              <a:gd name="f27" fmla="val 2812"/>
              <a:gd name="f28" fmla="val 266"/>
              <a:gd name="f29" fmla="val 2682"/>
              <a:gd name="f30" fmla="val 236"/>
              <a:gd name="f31" fmla="val 2556"/>
              <a:gd name="f32" fmla="val 210"/>
              <a:gd name="f33" fmla="val 2430"/>
              <a:gd name="f34" fmla="val 184"/>
              <a:gd name="f35" fmla="val 2308"/>
              <a:gd name="f36" fmla="val 162"/>
              <a:gd name="f37" fmla="val 2190"/>
              <a:gd name="f38" fmla="val 140"/>
              <a:gd name="f39" fmla="val 2074"/>
              <a:gd name="f40" fmla="val 120"/>
              <a:gd name="f41" fmla="val 1960"/>
              <a:gd name="f42" fmla="val 102"/>
              <a:gd name="f43" fmla="val 1850"/>
              <a:gd name="f44" fmla="val 86"/>
              <a:gd name="f45" fmla="val 1740"/>
              <a:gd name="f46" fmla="val 72"/>
              <a:gd name="f47" fmla="val 1532"/>
              <a:gd name="f48" fmla="val 46"/>
              <a:gd name="f49" fmla="val 1334"/>
              <a:gd name="f50" fmla="val 28"/>
              <a:gd name="f51" fmla="val 1148"/>
              <a:gd name="f52" fmla="val 14"/>
              <a:gd name="f53" fmla="val 970"/>
              <a:gd name="f54" fmla="val 4"/>
              <a:gd name="f55" fmla="val 802"/>
              <a:gd name="f56" fmla="val 644"/>
              <a:gd name="f57" fmla="val 496"/>
              <a:gd name="f58" fmla="val 358"/>
              <a:gd name="f59" fmla="val 10"/>
              <a:gd name="f60" fmla="val 230"/>
              <a:gd name="f61" fmla="val 20"/>
              <a:gd name="f62" fmla="val 110"/>
              <a:gd name="f63" fmla="val 32"/>
              <a:gd name="f64" fmla="val 48"/>
              <a:gd name="f65" fmla="val 154"/>
              <a:gd name="f66" fmla="val 66"/>
              <a:gd name="f67" fmla="val 314"/>
              <a:gd name="f68" fmla="val 480"/>
              <a:gd name="f69" fmla="val 112"/>
              <a:gd name="f70" fmla="val 830"/>
              <a:gd name="f71" fmla="val 174"/>
              <a:gd name="f72" fmla="val 1014"/>
              <a:gd name="f73" fmla="val 1206"/>
              <a:gd name="f74" fmla="val 250"/>
              <a:gd name="f75" fmla="val 1402"/>
              <a:gd name="f76" fmla="val 1756"/>
              <a:gd name="f77" fmla="val 378"/>
              <a:gd name="f78" fmla="val 2092"/>
              <a:gd name="f79" fmla="val 450"/>
              <a:gd name="f80" fmla="val 2408"/>
              <a:gd name="f81" fmla="val 516"/>
              <a:gd name="f82" fmla="val 2562"/>
              <a:gd name="f83" fmla="val 544"/>
              <a:gd name="f84" fmla="val 2708"/>
              <a:gd name="f85" fmla="val 572"/>
              <a:gd name="f86" fmla="val 2852"/>
              <a:gd name="f87" fmla="val 598"/>
              <a:gd name="f88" fmla="val 2992"/>
              <a:gd name="f89" fmla="val 620"/>
              <a:gd name="f90" fmla="val 3128"/>
              <a:gd name="f91" fmla="val 642"/>
              <a:gd name="f92" fmla="val 3260"/>
              <a:gd name="f93" fmla="val 662"/>
              <a:gd name="f94" fmla="val 3388"/>
              <a:gd name="f95" fmla="val 678"/>
              <a:gd name="f96" fmla="val 3512"/>
              <a:gd name="f97" fmla="val 694"/>
              <a:gd name="f98" fmla="val 3632"/>
              <a:gd name="f99" fmla="val 708"/>
              <a:gd name="f100" fmla="val 3750"/>
              <a:gd name="f101" fmla="val 722"/>
              <a:gd name="f102" fmla="val 3864"/>
              <a:gd name="f103" fmla="val 732"/>
              <a:gd name="f104" fmla="val 3974"/>
              <a:gd name="f105" fmla="val 740"/>
              <a:gd name="f106" fmla="val 4080"/>
              <a:gd name="f107" fmla="val 748"/>
              <a:gd name="f108" fmla="val 4184"/>
              <a:gd name="f109" fmla="val 754"/>
              <a:gd name="f110" fmla="val 4286"/>
              <a:gd name="f111" fmla="val 758"/>
              <a:gd name="f112" fmla="val 4384"/>
              <a:gd name="f113" fmla="val 4570"/>
              <a:gd name="f114" fmla="val 4660"/>
              <a:gd name="f115" fmla="val 760"/>
              <a:gd name="f116" fmla="val 4746"/>
              <a:gd name="f117" fmla="val 4830"/>
              <a:gd name="f118" fmla="val 4912"/>
              <a:gd name="f119" fmla="val 4992"/>
              <a:gd name="f120" fmla="val 5068"/>
              <a:gd name="f121" fmla="val 5144"/>
              <a:gd name="f122" fmla="val 724"/>
              <a:gd name="f123" fmla="+- 0 0 -90"/>
              <a:gd name="f124" fmla="*/ f3 1 5216"/>
              <a:gd name="f125" fmla="*/ f4 1 762"/>
              <a:gd name="f126" fmla="+- f7 0 f5"/>
              <a:gd name="f127" fmla="+- f6 0 f5"/>
              <a:gd name="f128" fmla="*/ f123 f0 1"/>
              <a:gd name="f129" fmla="*/ f127 1 5216"/>
              <a:gd name="f130" fmla="*/ f126 1 762"/>
              <a:gd name="f131" fmla="*/ f128 1 f2"/>
              <a:gd name="f132" fmla="*/ 5216 1 f129"/>
              <a:gd name="f133" fmla="*/ 714 1 f130"/>
              <a:gd name="f134" fmla="*/ 4984 1 f129"/>
              <a:gd name="f135" fmla="*/ 686 1 f130"/>
              <a:gd name="f136" fmla="*/ 4478 1 f129"/>
              <a:gd name="f137" fmla="*/ 610 1 f130"/>
              <a:gd name="f138" fmla="*/ 3914 1 f129"/>
              <a:gd name="f139" fmla="*/ 508 1 f130"/>
              <a:gd name="f140" fmla="*/ 3286 1 f129"/>
              <a:gd name="f141" fmla="*/ 374 1 f130"/>
              <a:gd name="f142" fmla="*/ 2946 1 f129"/>
              <a:gd name="f143" fmla="*/ 296 1 f130"/>
              <a:gd name="f144" fmla="*/ 2682 1 f129"/>
              <a:gd name="f145" fmla="*/ 236 1 f130"/>
              <a:gd name="f146" fmla="*/ 2430 1 f129"/>
              <a:gd name="f147" fmla="*/ 184 1 f130"/>
              <a:gd name="f148" fmla="*/ 2190 1 f129"/>
              <a:gd name="f149" fmla="*/ 140 1 f130"/>
              <a:gd name="f150" fmla="*/ 1960 1 f129"/>
              <a:gd name="f151" fmla="*/ 102 1 f130"/>
              <a:gd name="f152" fmla="*/ 1740 1 f129"/>
              <a:gd name="f153" fmla="*/ 72 1 f130"/>
              <a:gd name="f154" fmla="*/ 1334 1 f129"/>
              <a:gd name="f155" fmla="*/ 28 1 f130"/>
              <a:gd name="f156" fmla="*/ 970 1 f129"/>
              <a:gd name="f157" fmla="*/ 4 1 f130"/>
              <a:gd name="f158" fmla="*/ 644 1 f129"/>
              <a:gd name="f159" fmla="*/ 0 1 f130"/>
              <a:gd name="f160" fmla="*/ 358 1 f129"/>
              <a:gd name="f161" fmla="*/ 10 1 f130"/>
              <a:gd name="f162" fmla="*/ 110 1 f129"/>
              <a:gd name="f163" fmla="*/ 32 1 f130"/>
              <a:gd name="f164" fmla="*/ 0 1 f129"/>
              <a:gd name="f165" fmla="*/ 48 1 f130"/>
              <a:gd name="f166" fmla="*/ 314 1 f129"/>
              <a:gd name="f167" fmla="*/ 86 1 f130"/>
              <a:gd name="f168" fmla="*/ 652 1 f129"/>
              <a:gd name="f169" fmla="*/ 1014 1 f129"/>
              <a:gd name="f170" fmla="*/ 210 1 f130"/>
              <a:gd name="f171" fmla="*/ 1402 1 f129"/>
              <a:gd name="f172" fmla="*/ 1756 1 f129"/>
              <a:gd name="f173" fmla="*/ 378 1 f130"/>
              <a:gd name="f174" fmla="*/ 2408 1 f129"/>
              <a:gd name="f175" fmla="*/ 516 1 f130"/>
              <a:gd name="f176" fmla="*/ 2708 1 f129"/>
              <a:gd name="f177" fmla="*/ 572 1 f130"/>
              <a:gd name="f178" fmla="*/ 2992 1 f129"/>
              <a:gd name="f179" fmla="*/ 620 1 f130"/>
              <a:gd name="f180" fmla="*/ 3260 1 f129"/>
              <a:gd name="f181" fmla="*/ 662 1 f130"/>
              <a:gd name="f182" fmla="*/ 3512 1 f129"/>
              <a:gd name="f183" fmla="*/ 694 1 f130"/>
              <a:gd name="f184" fmla="*/ 3750 1 f129"/>
              <a:gd name="f185" fmla="*/ 722 1 f130"/>
              <a:gd name="f186" fmla="*/ 3974 1 f129"/>
              <a:gd name="f187" fmla="*/ 740 1 f130"/>
              <a:gd name="f188" fmla="*/ 4184 1 f129"/>
              <a:gd name="f189" fmla="*/ 754 1 f130"/>
              <a:gd name="f190" fmla="*/ 4384 1 f129"/>
              <a:gd name="f191" fmla="*/ 762 1 f130"/>
              <a:gd name="f192" fmla="*/ 4570 1 f129"/>
              <a:gd name="f193" fmla="*/ 4746 1 f129"/>
              <a:gd name="f194" fmla="*/ 758 1 f130"/>
              <a:gd name="f195" fmla="*/ 4912 1 f129"/>
              <a:gd name="f196" fmla="*/ 748 1 f130"/>
              <a:gd name="f197" fmla="*/ 5068 1 f129"/>
              <a:gd name="f198" fmla="*/ 732 1 f130"/>
              <a:gd name="f199" fmla="*/ f6 1 f129"/>
              <a:gd name="f200" fmla="*/ f7 1 f130"/>
              <a:gd name="f201" fmla="+- f131 0 f1"/>
              <a:gd name="f202" fmla="*/ f164 f124 1"/>
              <a:gd name="f203" fmla="*/ f199 f124 1"/>
              <a:gd name="f204" fmla="*/ f200 f125 1"/>
              <a:gd name="f205" fmla="*/ f159 f125 1"/>
              <a:gd name="f206" fmla="*/ f132 f124 1"/>
              <a:gd name="f207" fmla="*/ f133 f125 1"/>
              <a:gd name="f208" fmla="*/ f134 f124 1"/>
              <a:gd name="f209" fmla="*/ f135 f125 1"/>
              <a:gd name="f210" fmla="*/ f136 f124 1"/>
              <a:gd name="f211" fmla="*/ f137 f125 1"/>
              <a:gd name="f212" fmla="*/ f138 f124 1"/>
              <a:gd name="f213" fmla="*/ f139 f125 1"/>
              <a:gd name="f214" fmla="*/ f140 f124 1"/>
              <a:gd name="f215" fmla="*/ f141 f125 1"/>
              <a:gd name="f216" fmla="*/ f142 f124 1"/>
              <a:gd name="f217" fmla="*/ f143 f125 1"/>
              <a:gd name="f218" fmla="*/ f144 f124 1"/>
              <a:gd name="f219" fmla="*/ f145 f125 1"/>
              <a:gd name="f220" fmla="*/ f146 f124 1"/>
              <a:gd name="f221" fmla="*/ f147 f125 1"/>
              <a:gd name="f222" fmla="*/ f148 f124 1"/>
              <a:gd name="f223" fmla="*/ f149 f125 1"/>
              <a:gd name="f224" fmla="*/ f150 f124 1"/>
              <a:gd name="f225" fmla="*/ f151 f125 1"/>
              <a:gd name="f226" fmla="*/ f152 f124 1"/>
              <a:gd name="f227" fmla="*/ f153 f125 1"/>
              <a:gd name="f228" fmla="*/ f154 f124 1"/>
              <a:gd name="f229" fmla="*/ f155 f125 1"/>
              <a:gd name="f230" fmla="*/ f156 f124 1"/>
              <a:gd name="f231" fmla="*/ f157 f125 1"/>
              <a:gd name="f232" fmla="*/ f158 f124 1"/>
              <a:gd name="f233" fmla="*/ f160 f124 1"/>
              <a:gd name="f234" fmla="*/ f161 f125 1"/>
              <a:gd name="f235" fmla="*/ f162 f124 1"/>
              <a:gd name="f236" fmla="*/ f163 f125 1"/>
              <a:gd name="f237" fmla="*/ f165 f125 1"/>
              <a:gd name="f238" fmla="*/ f166 f124 1"/>
              <a:gd name="f239" fmla="*/ f167 f125 1"/>
              <a:gd name="f240" fmla="*/ f168 f124 1"/>
              <a:gd name="f241" fmla="*/ f169 f124 1"/>
              <a:gd name="f242" fmla="*/ f170 f125 1"/>
              <a:gd name="f243" fmla="*/ f171 f124 1"/>
              <a:gd name="f244" fmla="*/ f172 f124 1"/>
              <a:gd name="f245" fmla="*/ f173 f125 1"/>
              <a:gd name="f246" fmla="*/ f174 f124 1"/>
              <a:gd name="f247" fmla="*/ f175 f125 1"/>
              <a:gd name="f248" fmla="*/ f176 f124 1"/>
              <a:gd name="f249" fmla="*/ f177 f125 1"/>
              <a:gd name="f250" fmla="*/ f178 f124 1"/>
              <a:gd name="f251" fmla="*/ f179 f125 1"/>
              <a:gd name="f252" fmla="*/ f180 f124 1"/>
              <a:gd name="f253" fmla="*/ f181 f125 1"/>
              <a:gd name="f254" fmla="*/ f182 f124 1"/>
              <a:gd name="f255" fmla="*/ f183 f125 1"/>
              <a:gd name="f256" fmla="*/ f184 f124 1"/>
              <a:gd name="f257" fmla="*/ f185 f125 1"/>
              <a:gd name="f258" fmla="*/ f186 f124 1"/>
              <a:gd name="f259" fmla="*/ f187 f125 1"/>
              <a:gd name="f260" fmla="*/ f188 f124 1"/>
              <a:gd name="f261" fmla="*/ f189 f125 1"/>
              <a:gd name="f262" fmla="*/ f190 f124 1"/>
              <a:gd name="f263" fmla="*/ f191 f125 1"/>
              <a:gd name="f264" fmla="*/ f192 f124 1"/>
              <a:gd name="f265" fmla="*/ f193 f124 1"/>
              <a:gd name="f266" fmla="*/ f194 f125 1"/>
              <a:gd name="f267" fmla="*/ f195 f124 1"/>
              <a:gd name="f268" fmla="*/ f196 f125 1"/>
              <a:gd name="f269" fmla="*/ f197 f124 1"/>
              <a:gd name="f270" fmla="*/ f198 f1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01">
                <a:pos x="f206" y="f207"/>
              </a:cxn>
              <a:cxn ang="f201">
                <a:pos x="f208" y="f209"/>
              </a:cxn>
              <a:cxn ang="f201">
                <a:pos x="f210" y="f211"/>
              </a:cxn>
              <a:cxn ang="f201">
                <a:pos x="f212" y="f213"/>
              </a:cxn>
              <a:cxn ang="f201">
                <a:pos x="f214" y="f215"/>
              </a:cxn>
              <a:cxn ang="f201">
                <a:pos x="f216" y="f217"/>
              </a:cxn>
              <a:cxn ang="f201">
                <a:pos x="f218" y="f219"/>
              </a:cxn>
              <a:cxn ang="f201">
                <a:pos x="f220" y="f221"/>
              </a:cxn>
              <a:cxn ang="f201">
                <a:pos x="f222" y="f223"/>
              </a:cxn>
              <a:cxn ang="f201">
                <a:pos x="f224" y="f225"/>
              </a:cxn>
              <a:cxn ang="f201">
                <a:pos x="f226" y="f227"/>
              </a:cxn>
              <a:cxn ang="f201">
                <a:pos x="f228" y="f229"/>
              </a:cxn>
              <a:cxn ang="f201">
                <a:pos x="f230" y="f231"/>
              </a:cxn>
              <a:cxn ang="f201">
                <a:pos x="f232" y="f205"/>
              </a:cxn>
              <a:cxn ang="f201">
                <a:pos x="f233" y="f234"/>
              </a:cxn>
              <a:cxn ang="f201">
                <a:pos x="f235" y="f236"/>
              </a:cxn>
              <a:cxn ang="f201">
                <a:pos x="f202" y="f237"/>
              </a:cxn>
              <a:cxn ang="f201">
                <a:pos x="f238" y="f239"/>
              </a:cxn>
              <a:cxn ang="f201">
                <a:pos x="f240" y="f223"/>
              </a:cxn>
              <a:cxn ang="f201">
                <a:pos x="f241" y="f242"/>
              </a:cxn>
              <a:cxn ang="f201">
                <a:pos x="f243" y="f217"/>
              </a:cxn>
              <a:cxn ang="f201">
                <a:pos x="f244" y="f245"/>
              </a:cxn>
              <a:cxn ang="f201">
                <a:pos x="f246" y="f247"/>
              </a:cxn>
              <a:cxn ang="f201">
                <a:pos x="f248" y="f249"/>
              </a:cxn>
              <a:cxn ang="f201">
                <a:pos x="f250" y="f251"/>
              </a:cxn>
              <a:cxn ang="f201">
                <a:pos x="f252" y="f253"/>
              </a:cxn>
              <a:cxn ang="f201">
                <a:pos x="f254" y="f255"/>
              </a:cxn>
              <a:cxn ang="f201">
                <a:pos x="f256" y="f257"/>
              </a:cxn>
              <a:cxn ang="f201">
                <a:pos x="f258" y="f259"/>
              </a:cxn>
              <a:cxn ang="f201">
                <a:pos x="f260" y="f261"/>
              </a:cxn>
              <a:cxn ang="f201">
                <a:pos x="f262" y="f263"/>
              </a:cxn>
              <a:cxn ang="f201">
                <a:pos x="f264" y="f263"/>
              </a:cxn>
              <a:cxn ang="f201">
                <a:pos x="f265" y="f266"/>
              </a:cxn>
              <a:cxn ang="f201">
                <a:pos x="f267" y="f268"/>
              </a:cxn>
              <a:cxn ang="f201">
                <a:pos x="f269" y="f270"/>
              </a:cxn>
              <a:cxn ang="f201">
                <a:pos x="f206" y="f207"/>
              </a:cxn>
            </a:cxnLst>
            <a:rect l="f202" t="f205" r="f203" b="f204"/>
            <a:pathLst>
              <a:path w="5216" h="762">
                <a:moveTo>
                  <a:pt x="f6" y="f8"/>
                </a:moveTo>
                <a:lnTo>
                  <a:pt x="f6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25" y="f26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2"/>
                </a:lnTo>
                <a:lnTo>
                  <a:pt x="f33" y="f34"/>
                </a:lnTo>
                <a:lnTo>
                  <a:pt x="f35" y="f36"/>
                </a:lnTo>
                <a:lnTo>
                  <a:pt x="f37" y="f38"/>
                </a:lnTo>
                <a:lnTo>
                  <a:pt x="f39" y="f40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8"/>
                </a:lnTo>
                <a:lnTo>
                  <a:pt x="f49" y="f50"/>
                </a:lnTo>
                <a:lnTo>
                  <a:pt x="f51" y="f52"/>
                </a:lnTo>
                <a:lnTo>
                  <a:pt x="f53" y="f54"/>
                </a:lnTo>
                <a:lnTo>
                  <a:pt x="f55" y="f5"/>
                </a:lnTo>
                <a:lnTo>
                  <a:pt x="f56" y="f5"/>
                </a:lnTo>
                <a:lnTo>
                  <a:pt x="f57" y="f54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5" y="f64"/>
                </a:lnTo>
                <a:lnTo>
                  <a:pt x="f5" y="f64"/>
                </a:lnTo>
                <a:lnTo>
                  <a:pt x="f65" y="f66"/>
                </a:lnTo>
                <a:lnTo>
                  <a:pt x="f67" y="f44"/>
                </a:lnTo>
                <a:lnTo>
                  <a:pt x="f68" y="f69"/>
                </a:lnTo>
                <a:lnTo>
                  <a:pt x="f14" y="f38"/>
                </a:lnTo>
                <a:lnTo>
                  <a:pt x="f70" y="f71"/>
                </a:lnTo>
                <a:lnTo>
                  <a:pt x="f72" y="f32"/>
                </a:lnTo>
                <a:lnTo>
                  <a:pt x="f73" y="f74"/>
                </a:lnTo>
                <a:lnTo>
                  <a:pt x="f75" y="f26"/>
                </a:lnTo>
                <a:lnTo>
                  <a:pt x="f75" y="f26"/>
                </a:lnTo>
                <a:lnTo>
                  <a:pt x="f76" y="f77"/>
                </a:lnTo>
                <a:lnTo>
                  <a:pt x="f78" y="f79"/>
                </a:lnTo>
                <a:lnTo>
                  <a:pt x="f80" y="f81"/>
                </a:lnTo>
                <a:lnTo>
                  <a:pt x="f82" y="f83"/>
                </a:lnTo>
                <a:lnTo>
                  <a:pt x="f84" y="f85"/>
                </a:lnTo>
                <a:lnTo>
                  <a:pt x="f86" y="f87"/>
                </a:lnTo>
                <a:lnTo>
                  <a:pt x="f88" y="f89"/>
                </a:lnTo>
                <a:lnTo>
                  <a:pt x="f90" y="f91"/>
                </a:lnTo>
                <a:lnTo>
                  <a:pt x="f92" y="f93"/>
                </a:lnTo>
                <a:lnTo>
                  <a:pt x="f94" y="f95"/>
                </a:lnTo>
                <a:lnTo>
                  <a:pt x="f96" y="f97"/>
                </a:lnTo>
                <a:lnTo>
                  <a:pt x="f98" y="f99"/>
                </a:lnTo>
                <a:lnTo>
                  <a:pt x="f100" y="f101"/>
                </a:lnTo>
                <a:lnTo>
                  <a:pt x="f102" y="f103"/>
                </a:lnTo>
                <a:lnTo>
                  <a:pt x="f104" y="f105"/>
                </a:lnTo>
                <a:lnTo>
                  <a:pt x="f106" y="f107"/>
                </a:lnTo>
                <a:lnTo>
                  <a:pt x="f108" y="f109"/>
                </a:lnTo>
                <a:lnTo>
                  <a:pt x="f110" y="f111"/>
                </a:lnTo>
                <a:lnTo>
                  <a:pt x="f112" y="f7"/>
                </a:lnTo>
                <a:lnTo>
                  <a:pt x="f15" y="f7"/>
                </a:lnTo>
                <a:lnTo>
                  <a:pt x="f113" y="f7"/>
                </a:lnTo>
                <a:lnTo>
                  <a:pt x="f114" y="f115"/>
                </a:lnTo>
                <a:lnTo>
                  <a:pt x="f116" y="f111"/>
                </a:lnTo>
                <a:lnTo>
                  <a:pt x="f117" y="f109"/>
                </a:lnTo>
                <a:lnTo>
                  <a:pt x="f118" y="f107"/>
                </a:lnTo>
                <a:lnTo>
                  <a:pt x="f119" y="f105"/>
                </a:lnTo>
                <a:lnTo>
                  <a:pt x="f120" y="f103"/>
                </a:lnTo>
                <a:lnTo>
                  <a:pt x="f121" y="f122"/>
                </a:lnTo>
                <a:lnTo>
                  <a:pt x="f6" y="f8"/>
                </a:lnTo>
                <a:lnTo>
                  <a:pt x="f6" y="f8"/>
                </a:lnTo>
                <a:close/>
              </a:path>
            </a:pathLst>
          </a:custGeom>
          <a:solidFill>
            <a:srgbClr val="C6E7FC">
              <a:alpha val="40000"/>
            </a:srgbClr>
          </a:solidFill>
          <a:ln>
            <a:noFill/>
            <a:prstDash val="solid"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ndara"/>
            </a:endParaRPr>
          </a:p>
        </p:txBody>
      </p:sp>
      <p:sp>
        <p:nvSpPr>
          <p:cNvPr id="5" name="Freeform 22"/>
          <p:cNvSpPr/>
          <p:nvPr/>
        </p:nvSpPr>
        <p:spPr>
          <a:xfrm>
            <a:off x="2828723" y="4087560"/>
            <a:ext cx="5467983" cy="77426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144"/>
              <a:gd name="f7" fmla="val 694"/>
              <a:gd name="f8" fmla="val 70"/>
              <a:gd name="f9" fmla="val 18"/>
              <a:gd name="f10" fmla="val 66"/>
              <a:gd name="f11" fmla="val 72"/>
              <a:gd name="f12" fmla="val 56"/>
              <a:gd name="f13" fmla="val 164"/>
              <a:gd name="f14" fmla="val 42"/>
              <a:gd name="f15" fmla="val 224"/>
              <a:gd name="f16" fmla="val 34"/>
              <a:gd name="f17" fmla="val 294"/>
              <a:gd name="f18" fmla="val 26"/>
              <a:gd name="f19" fmla="val 372"/>
              <a:gd name="f20" fmla="val 20"/>
              <a:gd name="f21" fmla="val 462"/>
              <a:gd name="f22" fmla="val 14"/>
              <a:gd name="f23" fmla="val 560"/>
              <a:gd name="f24" fmla="val 8"/>
              <a:gd name="f25" fmla="val 670"/>
              <a:gd name="f26" fmla="val 4"/>
              <a:gd name="f27" fmla="val 790"/>
              <a:gd name="f28" fmla="val 2"/>
              <a:gd name="f29" fmla="val 920"/>
              <a:gd name="f30" fmla="val 1060"/>
              <a:gd name="f31" fmla="val 1210"/>
              <a:gd name="f32" fmla="val 6"/>
              <a:gd name="f33" fmla="val 1372"/>
              <a:gd name="f34" fmla="val 1544"/>
              <a:gd name="f35" fmla="val 24"/>
              <a:gd name="f36" fmla="val 1726"/>
              <a:gd name="f37" fmla="val 40"/>
              <a:gd name="f38" fmla="val 1920"/>
              <a:gd name="f39" fmla="val 58"/>
              <a:gd name="f40" fmla="val 2126"/>
              <a:gd name="f41" fmla="val 80"/>
              <a:gd name="f42" fmla="val 2342"/>
              <a:gd name="f43" fmla="val 106"/>
              <a:gd name="f44" fmla="val 2570"/>
              <a:gd name="f45" fmla="val 138"/>
              <a:gd name="f46" fmla="val 2808"/>
              <a:gd name="f47" fmla="val 174"/>
              <a:gd name="f48" fmla="val 3058"/>
              <a:gd name="f49" fmla="val 216"/>
              <a:gd name="f50" fmla="val 3320"/>
              <a:gd name="f51" fmla="val 266"/>
              <a:gd name="f52" fmla="val 3594"/>
              <a:gd name="f53" fmla="val 320"/>
              <a:gd name="f54" fmla="val 3880"/>
              <a:gd name="f55" fmla="val 380"/>
              <a:gd name="f56" fmla="val 4178"/>
              <a:gd name="f57" fmla="val 448"/>
              <a:gd name="f58" fmla="val 4488"/>
              <a:gd name="f59" fmla="val 522"/>
              <a:gd name="f60" fmla="val 4810"/>
              <a:gd name="f61" fmla="val 604"/>
              <a:gd name="f62" fmla="+- 0 0 -90"/>
              <a:gd name="f63" fmla="*/ f3 1 5144"/>
              <a:gd name="f64" fmla="*/ f4 1 694"/>
              <a:gd name="f65" fmla="+- f7 0 f5"/>
              <a:gd name="f66" fmla="+- f6 0 f5"/>
              <a:gd name="f67" fmla="*/ f62 f0 1"/>
              <a:gd name="f68" fmla="*/ f66 1 5144"/>
              <a:gd name="f69" fmla="*/ f65 1 694"/>
              <a:gd name="f70" fmla="*/ f67 1 f2"/>
              <a:gd name="f71" fmla="*/ 0 1 f68"/>
              <a:gd name="f72" fmla="*/ 70 1 f69"/>
              <a:gd name="f73" fmla="*/ 18 1 f68"/>
              <a:gd name="f74" fmla="*/ 66 1 f69"/>
              <a:gd name="f75" fmla="*/ 72 1 f68"/>
              <a:gd name="f76" fmla="*/ 56 1 f69"/>
              <a:gd name="f77" fmla="*/ 164 1 f68"/>
              <a:gd name="f78" fmla="*/ 42 1 f69"/>
              <a:gd name="f79" fmla="*/ 224 1 f68"/>
              <a:gd name="f80" fmla="*/ 34 1 f69"/>
              <a:gd name="f81" fmla="*/ 294 1 f68"/>
              <a:gd name="f82" fmla="*/ 26 1 f69"/>
              <a:gd name="f83" fmla="*/ 372 1 f68"/>
              <a:gd name="f84" fmla="*/ 20 1 f69"/>
              <a:gd name="f85" fmla="*/ 462 1 f68"/>
              <a:gd name="f86" fmla="*/ 14 1 f69"/>
              <a:gd name="f87" fmla="*/ 560 1 f68"/>
              <a:gd name="f88" fmla="*/ 8 1 f69"/>
              <a:gd name="f89" fmla="*/ 670 1 f68"/>
              <a:gd name="f90" fmla="*/ 4 1 f69"/>
              <a:gd name="f91" fmla="*/ 790 1 f68"/>
              <a:gd name="f92" fmla="*/ 2 1 f69"/>
              <a:gd name="f93" fmla="*/ 920 1 f68"/>
              <a:gd name="f94" fmla="*/ 0 1 f69"/>
              <a:gd name="f95" fmla="*/ 1060 1 f68"/>
              <a:gd name="f96" fmla="*/ 1210 1 f68"/>
              <a:gd name="f97" fmla="*/ 6 1 f69"/>
              <a:gd name="f98" fmla="*/ 1372 1 f68"/>
              <a:gd name="f99" fmla="*/ 1544 1 f68"/>
              <a:gd name="f100" fmla="*/ 24 1 f69"/>
              <a:gd name="f101" fmla="*/ 1726 1 f68"/>
              <a:gd name="f102" fmla="*/ 40 1 f69"/>
              <a:gd name="f103" fmla="*/ 1920 1 f68"/>
              <a:gd name="f104" fmla="*/ 58 1 f69"/>
              <a:gd name="f105" fmla="*/ 2126 1 f68"/>
              <a:gd name="f106" fmla="*/ 80 1 f69"/>
              <a:gd name="f107" fmla="*/ 2342 1 f68"/>
              <a:gd name="f108" fmla="*/ 106 1 f69"/>
              <a:gd name="f109" fmla="*/ 2570 1 f68"/>
              <a:gd name="f110" fmla="*/ 138 1 f69"/>
              <a:gd name="f111" fmla="*/ 2808 1 f68"/>
              <a:gd name="f112" fmla="*/ 174 1 f69"/>
              <a:gd name="f113" fmla="*/ 3058 1 f68"/>
              <a:gd name="f114" fmla="*/ 216 1 f69"/>
              <a:gd name="f115" fmla="*/ 3320 1 f68"/>
              <a:gd name="f116" fmla="*/ 266 1 f69"/>
              <a:gd name="f117" fmla="*/ 3594 1 f68"/>
              <a:gd name="f118" fmla="*/ 320 1 f69"/>
              <a:gd name="f119" fmla="*/ 3880 1 f68"/>
              <a:gd name="f120" fmla="*/ 380 1 f69"/>
              <a:gd name="f121" fmla="*/ 4178 1 f68"/>
              <a:gd name="f122" fmla="*/ 448 1 f69"/>
              <a:gd name="f123" fmla="*/ 4488 1 f68"/>
              <a:gd name="f124" fmla="*/ 522 1 f69"/>
              <a:gd name="f125" fmla="*/ 4810 1 f68"/>
              <a:gd name="f126" fmla="*/ 604 1 f69"/>
              <a:gd name="f127" fmla="*/ 5144 1 f68"/>
              <a:gd name="f128" fmla="*/ 694 1 f69"/>
              <a:gd name="f129" fmla="*/ f6 1 f68"/>
              <a:gd name="f130" fmla="*/ f7 1 f69"/>
              <a:gd name="f131" fmla="+- f70 0 f1"/>
              <a:gd name="f132" fmla="*/ f71 f63 1"/>
              <a:gd name="f133" fmla="*/ f129 f63 1"/>
              <a:gd name="f134" fmla="*/ f130 f64 1"/>
              <a:gd name="f135" fmla="*/ f94 f64 1"/>
              <a:gd name="f136" fmla="*/ f72 f64 1"/>
              <a:gd name="f137" fmla="*/ f73 f63 1"/>
              <a:gd name="f138" fmla="*/ f74 f64 1"/>
              <a:gd name="f139" fmla="*/ f75 f63 1"/>
              <a:gd name="f140" fmla="*/ f76 f64 1"/>
              <a:gd name="f141" fmla="*/ f77 f63 1"/>
              <a:gd name="f142" fmla="*/ f78 f64 1"/>
              <a:gd name="f143" fmla="*/ f79 f63 1"/>
              <a:gd name="f144" fmla="*/ f80 f64 1"/>
              <a:gd name="f145" fmla="*/ f81 f63 1"/>
              <a:gd name="f146" fmla="*/ f82 f64 1"/>
              <a:gd name="f147" fmla="*/ f83 f63 1"/>
              <a:gd name="f148" fmla="*/ f84 f64 1"/>
              <a:gd name="f149" fmla="*/ f85 f63 1"/>
              <a:gd name="f150" fmla="*/ f86 f64 1"/>
              <a:gd name="f151" fmla="*/ f87 f63 1"/>
              <a:gd name="f152" fmla="*/ f88 f64 1"/>
              <a:gd name="f153" fmla="*/ f89 f63 1"/>
              <a:gd name="f154" fmla="*/ f90 f64 1"/>
              <a:gd name="f155" fmla="*/ f91 f63 1"/>
              <a:gd name="f156" fmla="*/ f92 f64 1"/>
              <a:gd name="f157" fmla="*/ f93 f63 1"/>
              <a:gd name="f158" fmla="*/ f95 f63 1"/>
              <a:gd name="f159" fmla="*/ f96 f63 1"/>
              <a:gd name="f160" fmla="*/ f97 f64 1"/>
              <a:gd name="f161" fmla="*/ f98 f63 1"/>
              <a:gd name="f162" fmla="*/ f99 f63 1"/>
              <a:gd name="f163" fmla="*/ f100 f64 1"/>
              <a:gd name="f164" fmla="*/ f101 f63 1"/>
              <a:gd name="f165" fmla="*/ f102 f64 1"/>
              <a:gd name="f166" fmla="*/ f103 f63 1"/>
              <a:gd name="f167" fmla="*/ f104 f64 1"/>
              <a:gd name="f168" fmla="*/ f105 f63 1"/>
              <a:gd name="f169" fmla="*/ f106 f64 1"/>
              <a:gd name="f170" fmla="*/ f107 f63 1"/>
              <a:gd name="f171" fmla="*/ f108 f64 1"/>
              <a:gd name="f172" fmla="*/ f109 f63 1"/>
              <a:gd name="f173" fmla="*/ f110 f64 1"/>
              <a:gd name="f174" fmla="*/ f111 f63 1"/>
              <a:gd name="f175" fmla="*/ f112 f64 1"/>
              <a:gd name="f176" fmla="*/ f113 f63 1"/>
              <a:gd name="f177" fmla="*/ f114 f64 1"/>
              <a:gd name="f178" fmla="*/ f115 f63 1"/>
              <a:gd name="f179" fmla="*/ f116 f64 1"/>
              <a:gd name="f180" fmla="*/ f117 f63 1"/>
              <a:gd name="f181" fmla="*/ f118 f64 1"/>
              <a:gd name="f182" fmla="*/ f119 f63 1"/>
              <a:gd name="f183" fmla="*/ f120 f64 1"/>
              <a:gd name="f184" fmla="*/ f121 f63 1"/>
              <a:gd name="f185" fmla="*/ f122 f64 1"/>
              <a:gd name="f186" fmla="*/ f123 f63 1"/>
              <a:gd name="f187" fmla="*/ f124 f64 1"/>
              <a:gd name="f188" fmla="*/ f125 f63 1"/>
              <a:gd name="f189" fmla="*/ f126 f64 1"/>
              <a:gd name="f190" fmla="*/ f127 f63 1"/>
              <a:gd name="f191" fmla="*/ f128 f6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31">
                <a:pos x="f132" y="f136"/>
              </a:cxn>
              <a:cxn ang="f131">
                <a:pos x="f132" y="f136"/>
              </a:cxn>
              <a:cxn ang="f131">
                <a:pos x="f137" y="f138"/>
              </a:cxn>
              <a:cxn ang="f131">
                <a:pos x="f139" y="f140"/>
              </a:cxn>
              <a:cxn ang="f131">
                <a:pos x="f141" y="f142"/>
              </a:cxn>
              <a:cxn ang="f131">
                <a:pos x="f143" y="f144"/>
              </a:cxn>
              <a:cxn ang="f131">
                <a:pos x="f145" y="f146"/>
              </a:cxn>
              <a:cxn ang="f131">
                <a:pos x="f147" y="f148"/>
              </a:cxn>
              <a:cxn ang="f131">
                <a:pos x="f149" y="f150"/>
              </a:cxn>
              <a:cxn ang="f131">
                <a:pos x="f151" y="f152"/>
              </a:cxn>
              <a:cxn ang="f131">
                <a:pos x="f153" y="f154"/>
              </a:cxn>
              <a:cxn ang="f131">
                <a:pos x="f155" y="f156"/>
              </a:cxn>
              <a:cxn ang="f131">
                <a:pos x="f157" y="f135"/>
              </a:cxn>
              <a:cxn ang="f131">
                <a:pos x="f158" y="f156"/>
              </a:cxn>
              <a:cxn ang="f131">
                <a:pos x="f159" y="f160"/>
              </a:cxn>
              <a:cxn ang="f131">
                <a:pos x="f161" y="f150"/>
              </a:cxn>
              <a:cxn ang="f131">
                <a:pos x="f162" y="f163"/>
              </a:cxn>
              <a:cxn ang="f131">
                <a:pos x="f164" y="f165"/>
              </a:cxn>
              <a:cxn ang="f131">
                <a:pos x="f166" y="f167"/>
              </a:cxn>
              <a:cxn ang="f131">
                <a:pos x="f168" y="f169"/>
              </a:cxn>
              <a:cxn ang="f131">
                <a:pos x="f170" y="f171"/>
              </a:cxn>
              <a:cxn ang="f131">
                <a:pos x="f172" y="f173"/>
              </a:cxn>
              <a:cxn ang="f131">
                <a:pos x="f174" y="f175"/>
              </a:cxn>
              <a:cxn ang="f131">
                <a:pos x="f176" y="f177"/>
              </a:cxn>
              <a:cxn ang="f131">
                <a:pos x="f178" y="f179"/>
              </a:cxn>
              <a:cxn ang="f131">
                <a:pos x="f180" y="f181"/>
              </a:cxn>
              <a:cxn ang="f131">
                <a:pos x="f182" y="f183"/>
              </a:cxn>
              <a:cxn ang="f131">
                <a:pos x="f184" y="f185"/>
              </a:cxn>
              <a:cxn ang="f131">
                <a:pos x="f186" y="f187"/>
              </a:cxn>
              <a:cxn ang="f131">
                <a:pos x="f188" y="f189"/>
              </a:cxn>
              <a:cxn ang="f131">
                <a:pos x="f190" y="f191"/>
              </a:cxn>
            </a:cxnLst>
            <a:rect l="f132" t="f135" r="f133" b="f134"/>
            <a:pathLst>
              <a:path w="5144" h="694">
                <a:moveTo>
                  <a:pt x="f5" y="f8"/>
                </a:moveTo>
                <a:lnTo>
                  <a:pt x="f5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5"/>
                </a:lnTo>
                <a:lnTo>
                  <a:pt x="f30" y="f28"/>
                </a:lnTo>
                <a:lnTo>
                  <a:pt x="f31" y="f32"/>
                </a:lnTo>
                <a:lnTo>
                  <a:pt x="f33" y="f22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" y="f7"/>
                </a:lnTo>
              </a:path>
            </a:pathLst>
          </a:custGeom>
          <a:noFill/>
          <a:ln w="9">
            <a:solidFill>
              <a:srgbClr val="FFFFFF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ndara"/>
            </a:endParaRPr>
          </a:p>
        </p:txBody>
      </p:sp>
      <p:sp>
        <p:nvSpPr>
          <p:cNvPr id="6" name="Freeform 26"/>
          <p:cNvSpPr/>
          <p:nvPr/>
        </p:nvSpPr>
        <p:spPr>
          <a:xfrm>
            <a:off x="5609487" y="4074173"/>
            <a:ext cx="3307997" cy="651546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3112"/>
              <a:gd name="f8" fmla="val 584"/>
              <a:gd name="f9" fmla="val 90"/>
              <a:gd name="f10" fmla="val 560"/>
              <a:gd name="f11" fmla="val 336"/>
              <a:gd name="f12" fmla="val 498"/>
              <a:gd name="f13" fmla="val 506"/>
              <a:gd name="f14" fmla="val 456"/>
              <a:gd name="f15" fmla="val 702"/>
              <a:gd name="f16" fmla="val 410"/>
              <a:gd name="f17" fmla="val 920"/>
              <a:gd name="f18" fmla="val 1154"/>
              <a:gd name="f19" fmla="val 306"/>
              <a:gd name="f20" fmla="val 1402"/>
              <a:gd name="f21" fmla="val 254"/>
              <a:gd name="f22" fmla="val 1656"/>
              <a:gd name="f23" fmla="val 202"/>
              <a:gd name="f24" fmla="val 1916"/>
              <a:gd name="f25" fmla="val 154"/>
              <a:gd name="f26" fmla="val 2174"/>
              <a:gd name="f27" fmla="val 108"/>
              <a:gd name="f28" fmla="val 2302"/>
              <a:gd name="f29" fmla="val 88"/>
              <a:gd name="f30" fmla="val 2426"/>
              <a:gd name="f31" fmla="val 68"/>
              <a:gd name="f32" fmla="val 2550"/>
              <a:gd name="f33" fmla="val 52"/>
              <a:gd name="f34" fmla="val 2670"/>
              <a:gd name="f35" fmla="val 36"/>
              <a:gd name="f36" fmla="val 2788"/>
              <a:gd name="f37" fmla="val 24"/>
              <a:gd name="f38" fmla="val 2900"/>
              <a:gd name="f39" fmla="val 14"/>
              <a:gd name="f40" fmla="val 3008"/>
              <a:gd name="f41" fmla="val 6"/>
              <a:gd name="f42" fmla="+- 0 0 -90"/>
              <a:gd name="f43" fmla="*/ f4 1 3112"/>
              <a:gd name="f44" fmla="*/ f5 1 584"/>
              <a:gd name="f45" fmla="+- f8 0 f6"/>
              <a:gd name="f46" fmla="+- f7 0 f6"/>
              <a:gd name="f47" fmla="*/ f42 f0 1"/>
              <a:gd name="f48" fmla="*/ f46 1 3112"/>
              <a:gd name="f49" fmla="*/ f45 1 584"/>
              <a:gd name="f50" fmla="*/ f47 1 f3"/>
              <a:gd name="f51" fmla="*/ 0 1 f48"/>
              <a:gd name="f52" fmla="*/ 584 1 f49"/>
              <a:gd name="f53" fmla="*/ 90 1 f48"/>
              <a:gd name="f54" fmla="*/ 560 1 f49"/>
              <a:gd name="f55" fmla="*/ 336 1 f48"/>
              <a:gd name="f56" fmla="*/ 498 1 f49"/>
              <a:gd name="f57" fmla="*/ 506 1 f48"/>
              <a:gd name="f58" fmla="*/ 456 1 f49"/>
              <a:gd name="f59" fmla="*/ 702 1 f48"/>
              <a:gd name="f60" fmla="*/ 410 1 f49"/>
              <a:gd name="f61" fmla="*/ 920 1 f48"/>
              <a:gd name="f62" fmla="*/ 360 1 f49"/>
              <a:gd name="f63" fmla="*/ 1154 1 f48"/>
              <a:gd name="f64" fmla="*/ 306 1 f49"/>
              <a:gd name="f65" fmla="*/ 1402 1 f48"/>
              <a:gd name="f66" fmla="*/ 254 1 f49"/>
              <a:gd name="f67" fmla="*/ 1656 1 f48"/>
              <a:gd name="f68" fmla="*/ 202 1 f49"/>
              <a:gd name="f69" fmla="*/ 1916 1 f48"/>
              <a:gd name="f70" fmla="*/ 154 1 f49"/>
              <a:gd name="f71" fmla="*/ 2174 1 f48"/>
              <a:gd name="f72" fmla="*/ 108 1 f49"/>
              <a:gd name="f73" fmla="*/ 2302 1 f48"/>
              <a:gd name="f74" fmla="*/ 88 1 f49"/>
              <a:gd name="f75" fmla="*/ 2426 1 f48"/>
              <a:gd name="f76" fmla="*/ 68 1 f49"/>
              <a:gd name="f77" fmla="*/ 2550 1 f48"/>
              <a:gd name="f78" fmla="*/ 52 1 f49"/>
              <a:gd name="f79" fmla="*/ 2670 1 f48"/>
              <a:gd name="f80" fmla="*/ 36 1 f49"/>
              <a:gd name="f81" fmla="*/ 2788 1 f48"/>
              <a:gd name="f82" fmla="*/ 24 1 f49"/>
              <a:gd name="f83" fmla="*/ 2900 1 f48"/>
              <a:gd name="f84" fmla="*/ 14 1 f49"/>
              <a:gd name="f85" fmla="*/ 3008 1 f48"/>
              <a:gd name="f86" fmla="*/ 6 1 f49"/>
              <a:gd name="f87" fmla="*/ 3112 1 f48"/>
              <a:gd name="f88" fmla="*/ 0 1 f49"/>
              <a:gd name="f89" fmla="*/ f7 1 f48"/>
              <a:gd name="f90" fmla="*/ f8 1 f49"/>
              <a:gd name="f91" fmla="+- f50 0 f1"/>
              <a:gd name="f92" fmla="*/ f51 f43 1"/>
              <a:gd name="f93" fmla="*/ f89 f43 1"/>
              <a:gd name="f94" fmla="*/ f90 f44 1"/>
              <a:gd name="f95" fmla="*/ f88 f44 1"/>
              <a:gd name="f96" fmla="*/ f52 f44 1"/>
              <a:gd name="f97" fmla="*/ f53 f43 1"/>
              <a:gd name="f98" fmla="*/ f54 f44 1"/>
              <a:gd name="f99" fmla="*/ f55 f43 1"/>
              <a:gd name="f100" fmla="*/ f56 f44 1"/>
              <a:gd name="f101" fmla="*/ f57 f43 1"/>
              <a:gd name="f102" fmla="*/ f58 f44 1"/>
              <a:gd name="f103" fmla="*/ f59 f43 1"/>
              <a:gd name="f104" fmla="*/ f60 f44 1"/>
              <a:gd name="f105" fmla="*/ f61 f43 1"/>
              <a:gd name="f106" fmla="*/ f62 f44 1"/>
              <a:gd name="f107" fmla="*/ f63 f43 1"/>
              <a:gd name="f108" fmla="*/ f64 f44 1"/>
              <a:gd name="f109" fmla="*/ f65 f43 1"/>
              <a:gd name="f110" fmla="*/ f66 f44 1"/>
              <a:gd name="f111" fmla="*/ f67 f43 1"/>
              <a:gd name="f112" fmla="*/ f68 f44 1"/>
              <a:gd name="f113" fmla="*/ f69 f43 1"/>
              <a:gd name="f114" fmla="*/ f70 f44 1"/>
              <a:gd name="f115" fmla="*/ f71 f43 1"/>
              <a:gd name="f116" fmla="*/ f72 f44 1"/>
              <a:gd name="f117" fmla="*/ f73 f43 1"/>
              <a:gd name="f118" fmla="*/ f74 f44 1"/>
              <a:gd name="f119" fmla="*/ f75 f43 1"/>
              <a:gd name="f120" fmla="*/ f76 f44 1"/>
              <a:gd name="f121" fmla="*/ f77 f43 1"/>
              <a:gd name="f122" fmla="*/ f78 f44 1"/>
              <a:gd name="f123" fmla="*/ f79 f43 1"/>
              <a:gd name="f124" fmla="*/ f80 f44 1"/>
              <a:gd name="f125" fmla="*/ f81 f43 1"/>
              <a:gd name="f126" fmla="*/ f82 f44 1"/>
              <a:gd name="f127" fmla="*/ f83 f43 1"/>
              <a:gd name="f128" fmla="*/ f84 f44 1"/>
              <a:gd name="f129" fmla="*/ f85 f43 1"/>
              <a:gd name="f130" fmla="*/ f86 f44 1"/>
              <a:gd name="f131" fmla="*/ f87 f4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91">
                <a:pos x="f92" y="f96"/>
              </a:cxn>
              <a:cxn ang="f91">
                <a:pos x="f92" y="f96"/>
              </a:cxn>
              <a:cxn ang="f91">
                <a:pos x="f97" y="f98"/>
              </a:cxn>
              <a:cxn ang="f91">
                <a:pos x="f99" y="f100"/>
              </a:cxn>
              <a:cxn ang="f91">
                <a:pos x="f101" y="f102"/>
              </a:cxn>
              <a:cxn ang="f91">
                <a:pos x="f103" y="f104"/>
              </a:cxn>
              <a:cxn ang="f91">
                <a:pos x="f105" y="f106"/>
              </a:cxn>
              <a:cxn ang="f91">
                <a:pos x="f107" y="f108"/>
              </a:cxn>
              <a:cxn ang="f91">
                <a:pos x="f109" y="f110"/>
              </a:cxn>
              <a:cxn ang="f91">
                <a:pos x="f111" y="f112"/>
              </a:cxn>
              <a:cxn ang="f91">
                <a:pos x="f113" y="f114"/>
              </a:cxn>
              <a:cxn ang="f91">
                <a:pos x="f115" y="f116"/>
              </a:cxn>
              <a:cxn ang="f91">
                <a:pos x="f117" y="f118"/>
              </a:cxn>
              <a:cxn ang="f91">
                <a:pos x="f119" y="f120"/>
              </a:cxn>
              <a:cxn ang="f91">
                <a:pos x="f121" y="f122"/>
              </a:cxn>
              <a:cxn ang="f91">
                <a:pos x="f123" y="f124"/>
              </a:cxn>
              <a:cxn ang="f91">
                <a:pos x="f125" y="f126"/>
              </a:cxn>
              <a:cxn ang="f91">
                <a:pos x="f127" y="f128"/>
              </a:cxn>
              <a:cxn ang="f91">
                <a:pos x="f129" y="f130"/>
              </a:cxn>
              <a:cxn ang="f91">
                <a:pos x="f131" y="f95"/>
              </a:cxn>
            </a:cxnLst>
            <a:rect l="f92" t="f95" r="f93" b="f94"/>
            <a:pathLst>
              <a:path w="3112" h="584">
                <a:moveTo>
                  <a:pt x="f6" y="f8"/>
                </a:moveTo>
                <a:lnTo>
                  <a:pt x="f6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2"/>
                </a:lnTo>
                <a:lnTo>
                  <a:pt x="f18" y="f19"/>
                </a:lnTo>
                <a:lnTo>
                  <a:pt x="f20" y="f21"/>
                </a:lnTo>
                <a:lnTo>
                  <a:pt x="f22" y="f23"/>
                </a:lnTo>
                <a:lnTo>
                  <a:pt x="f24" y="f25"/>
                </a:lnTo>
                <a:lnTo>
                  <a:pt x="f26" y="f27"/>
                </a:lnTo>
                <a:lnTo>
                  <a:pt x="f28" y="f29"/>
                </a:lnTo>
                <a:lnTo>
                  <a:pt x="f30" y="f31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7" y="f6"/>
                </a:lnTo>
              </a:path>
            </a:pathLst>
          </a:custGeom>
          <a:noFill/>
          <a:ln w="9">
            <a:solidFill>
              <a:srgbClr val="FFFFFF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ndara"/>
            </a:endParaRPr>
          </a:p>
        </p:txBody>
      </p:sp>
      <p:sp>
        <p:nvSpPr>
          <p:cNvPr id="7" name="Freeform 10"/>
          <p:cNvSpPr/>
          <p:nvPr/>
        </p:nvSpPr>
        <p:spPr>
          <a:xfrm>
            <a:off x="211665" y="4058555"/>
            <a:ext cx="8723376" cy="132987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196"/>
              <a:gd name="f7" fmla="val 1192"/>
              <a:gd name="f8" fmla="val 8192"/>
              <a:gd name="f9" fmla="val 512"/>
              <a:gd name="f10" fmla="val 8116"/>
              <a:gd name="f11" fmla="val 542"/>
              <a:gd name="f12" fmla="val 8040"/>
              <a:gd name="f13" fmla="val 570"/>
              <a:gd name="f14" fmla="val 7960"/>
              <a:gd name="f15" fmla="val 596"/>
              <a:gd name="f16" fmla="val 7878"/>
              <a:gd name="f17" fmla="val 620"/>
              <a:gd name="f18" fmla="val 7794"/>
              <a:gd name="f19" fmla="val 644"/>
              <a:gd name="f20" fmla="val 7706"/>
              <a:gd name="f21" fmla="val 666"/>
              <a:gd name="f22" fmla="val 7616"/>
              <a:gd name="f23" fmla="val 684"/>
              <a:gd name="f24" fmla="val 7522"/>
              <a:gd name="f25" fmla="val 702"/>
              <a:gd name="f26" fmla="val 7424"/>
              <a:gd name="f27" fmla="val 718"/>
              <a:gd name="f28" fmla="val 7322"/>
              <a:gd name="f29" fmla="val 730"/>
              <a:gd name="f30" fmla="val 7216"/>
              <a:gd name="f31" fmla="val 742"/>
              <a:gd name="f32" fmla="val 7106"/>
              <a:gd name="f33" fmla="val 750"/>
              <a:gd name="f34" fmla="val 6992"/>
              <a:gd name="f35" fmla="val 758"/>
              <a:gd name="f36" fmla="val 6872"/>
              <a:gd name="f37" fmla="val 762"/>
              <a:gd name="f38" fmla="val 6748"/>
              <a:gd name="f39" fmla="val 6618"/>
              <a:gd name="f40" fmla="val 760"/>
              <a:gd name="f41" fmla="val 6482"/>
              <a:gd name="f42" fmla="val 756"/>
              <a:gd name="f43" fmla="val 6342"/>
              <a:gd name="f44" fmla="val 6196"/>
              <a:gd name="f45" fmla="val 740"/>
              <a:gd name="f46" fmla="val 6042"/>
              <a:gd name="f47" fmla="val 726"/>
              <a:gd name="f48" fmla="val 5882"/>
              <a:gd name="f49" fmla="val 710"/>
              <a:gd name="f50" fmla="val 5716"/>
              <a:gd name="f51" fmla="val 690"/>
              <a:gd name="f52" fmla="val 5544"/>
              <a:gd name="f53" fmla="val 668"/>
              <a:gd name="f54" fmla="val 5364"/>
              <a:gd name="f55" fmla="val 642"/>
              <a:gd name="f56" fmla="val 5176"/>
              <a:gd name="f57" fmla="val 612"/>
              <a:gd name="f58" fmla="val 4982"/>
              <a:gd name="f59" fmla="val 578"/>
              <a:gd name="f60" fmla="val 4778"/>
              <a:gd name="f61" fmla="val 540"/>
              <a:gd name="f62" fmla="val 4568"/>
              <a:gd name="f63" fmla="val 500"/>
              <a:gd name="f64" fmla="val 4348"/>
              <a:gd name="f65" fmla="val 454"/>
              <a:gd name="f66" fmla="val 4122"/>
              <a:gd name="f67" fmla="val 406"/>
              <a:gd name="f68" fmla="val 3886"/>
              <a:gd name="f69" fmla="val 354"/>
              <a:gd name="f70" fmla="val 3640"/>
              <a:gd name="f71" fmla="val 296"/>
              <a:gd name="f72" fmla="val 3396"/>
              <a:gd name="f73" fmla="val 240"/>
              <a:gd name="f74" fmla="val 3160"/>
              <a:gd name="f75" fmla="val 192"/>
              <a:gd name="f76" fmla="val 2934"/>
              <a:gd name="f77" fmla="val 148"/>
              <a:gd name="f78" fmla="val 2718"/>
              <a:gd name="f79" fmla="val 112"/>
              <a:gd name="f80" fmla="val 2512"/>
              <a:gd name="f81" fmla="val 82"/>
              <a:gd name="f82" fmla="val 2314"/>
              <a:gd name="f83" fmla="val 56"/>
              <a:gd name="f84" fmla="val 2126"/>
              <a:gd name="f85" fmla="val 36"/>
              <a:gd name="f86" fmla="val 1948"/>
              <a:gd name="f87" fmla="val 20"/>
              <a:gd name="f88" fmla="val 1776"/>
              <a:gd name="f89" fmla="val 10"/>
              <a:gd name="f90" fmla="val 1616"/>
              <a:gd name="f91" fmla="val 2"/>
              <a:gd name="f92" fmla="val 1462"/>
              <a:gd name="f93" fmla="val 1318"/>
              <a:gd name="f94" fmla="val 1182"/>
              <a:gd name="f95" fmla="val 4"/>
              <a:gd name="f96" fmla="val 1054"/>
              <a:gd name="f97" fmla="val 934"/>
              <a:gd name="f98" fmla="val 822"/>
              <a:gd name="f99" fmla="val 30"/>
              <a:gd name="f100" fmla="val 716"/>
              <a:gd name="f101" fmla="val 44"/>
              <a:gd name="f102" fmla="val 58"/>
              <a:gd name="f103" fmla="val 530"/>
              <a:gd name="f104" fmla="val 74"/>
              <a:gd name="f105" fmla="val 450"/>
              <a:gd name="f106" fmla="val 92"/>
              <a:gd name="f107" fmla="val 374"/>
              <a:gd name="f108" fmla="val 108"/>
              <a:gd name="f109" fmla="val 308"/>
              <a:gd name="f110" fmla="val 126"/>
              <a:gd name="f111" fmla="val 248"/>
              <a:gd name="f112" fmla="val 144"/>
              <a:gd name="f113" fmla="val 194"/>
              <a:gd name="f114" fmla="val 160"/>
              <a:gd name="f115" fmla="val 176"/>
              <a:gd name="f116" fmla="val 48"/>
              <a:gd name="f117" fmla="val 216"/>
              <a:gd name="f118" fmla="val 12"/>
              <a:gd name="f119" fmla="val 234"/>
              <a:gd name="f120" fmla="val 1186"/>
              <a:gd name="f121" fmla="val 510"/>
              <a:gd name="f122" fmla="+- 0 0 -90"/>
              <a:gd name="f123" fmla="*/ f3 1 8196"/>
              <a:gd name="f124" fmla="*/ f4 1 1192"/>
              <a:gd name="f125" fmla="+- f7 0 f5"/>
              <a:gd name="f126" fmla="+- f6 0 f5"/>
              <a:gd name="f127" fmla="*/ f122 f0 1"/>
              <a:gd name="f128" fmla="*/ f126 1 8196"/>
              <a:gd name="f129" fmla="*/ f125 1 1192"/>
              <a:gd name="f130" fmla="*/ f127 1 f2"/>
              <a:gd name="f131" fmla="*/ 8192 1 f128"/>
              <a:gd name="f132" fmla="*/ 512 1 f129"/>
              <a:gd name="f133" fmla="*/ 8040 1 f128"/>
              <a:gd name="f134" fmla="*/ 570 1 f129"/>
              <a:gd name="f135" fmla="*/ 7878 1 f128"/>
              <a:gd name="f136" fmla="*/ 620 1 f129"/>
              <a:gd name="f137" fmla="*/ 7706 1 f128"/>
              <a:gd name="f138" fmla="*/ 666 1 f129"/>
              <a:gd name="f139" fmla="*/ 7522 1 f128"/>
              <a:gd name="f140" fmla="*/ 702 1 f129"/>
              <a:gd name="f141" fmla="*/ 7322 1 f128"/>
              <a:gd name="f142" fmla="*/ 730 1 f129"/>
              <a:gd name="f143" fmla="*/ 7106 1 f128"/>
              <a:gd name="f144" fmla="*/ 750 1 f129"/>
              <a:gd name="f145" fmla="*/ 6872 1 f128"/>
              <a:gd name="f146" fmla="*/ 762 1 f129"/>
              <a:gd name="f147" fmla="*/ 6618 1 f128"/>
              <a:gd name="f148" fmla="*/ 760 1 f129"/>
              <a:gd name="f149" fmla="*/ 6342 1 f128"/>
              <a:gd name="f150" fmla="*/ 6042 1 f128"/>
              <a:gd name="f151" fmla="*/ 726 1 f129"/>
              <a:gd name="f152" fmla="*/ 5716 1 f128"/>
              <a:gd name="f153" fmla="*/ 690 1 f129"/>
              <a:gd name="f154" fmla="*/ 5364 1 f128"/>
              <a:gd name="f155" fmla="*/ 642 1 f129"/>
              <a:gd name="f156" fmla="*/ 4982 1 f128"/>
              <a:gd name="f157" fmla="*/ 578 1 f129"/>
              <a:gd name="f158" fmla="*/ 4568 1 f128"/>
              <a:gd name="f159" fmla="*/ 500 1 f129"/>
              <a:gd name="f160" fmla="*/ 4122 1 f128"/>
              <a:gd name="f161" fmla="*/ 406 1 f129"/>
              <a:gd name="f162" fmla="*/ 3640 1 f128"/>
              <a:gd name="f163" fmla="*/ 296 1 f129"/>
              <a:gd name="f164" fmla="*/ 3396 1 f128"/>
              <a:gd name="f165" fmla="*/ 240 1 f129"/>
              <a:gd name="f166" fmla="*/ 2934 1 f128"/>
              <a:gd name="f167" fmla="*/ 148 1 f129"/>
              <a:gd name="f168" fmla="*/ 2512 1 f128"/>
              <a:gd name="f169" fmla="*/ 82 1 f129"/>
              <a:gd name="f170" fmla="*/ 2126 1 f128"/>
              <a:gd name="f171" fmla="*/ 36 1 f129"/>
              <a:gd name="f172" fmla="*/ 1776 1 f128"/>
              <a:gd name="f173" fmla="*/ 10 1 f129"/>
              <a:gd name="f174" fmla="*/ 1462 1 f128"/>
              <a:gd name="f175" fmla="*/ 0 1 f129"/>
              <a:gd name="f176" fmla="*/ 1182 1 f128"/>
              <a:gd name="f177" fmla="*/ 4 1 f129"/>
              <a:gd name="f178" fmla="*/ 934 1 f128"/>
              <a:gd name="f179" fmla="*/ 20 1 f129"/>
              <a:gd name="f180" fmla="*/ 716 1 f128"/>
              <a:gd name="f181" fmla="*/ 44 1 f129"/>
              <a:gd name="f182" fmla="*/ 530 1 f128"/>
              <a:gd name="f183" fmla="*/ 74 1 f129"/>
              <a:gd name="f184" fmla="*/ 374 1 f128"/>
              <a:gd name="f185" fmla="*/ 108 1 f129"/>
              <a:gd name="f186" fmla="*/ 248 1 f128"/>
              <a:gd name="f187" fmla="*/ 144 1 f129"/>
              <a:gd name="f188" fmla="*/ 148 1 f128"/>
              <a:gd name="f189" fmla="*/ 176 1 f129"/>
              <a:gd name="f190" fmla="*/ 48 1 f128"/>
              <a:gd name="f191" fmla="*/ 216 1 f129"/>
              <a:gd name="f192" fmla="*/ 0 1 f128"/>
              <a:gd name="f193" fmla="*/ 1192 1 f129"/>
              <a:gd name="f194" fmla="*/ 8196 1 f128"/>
              <a:gd name="f195" fmla="*/ 1186 1 f129"/>
              <a:gd name="f196" fmla="*/ 510 1 f129"/>
              <a:gd name="f197" fmla="*/ f6 1 f128"/>
              <a:gd name="f198" fmla="*/ f7 1 f129"/>
              <a:gd name="f199" fmla="+- f130 0 f1"/>
              <a:gd name="f200" fmla="*/ f192 f123 1"/>
              <a:gd name="f201" fmla="*/ f197 f123 1"/>
              <a:gd name="f202" fmla="*/ f198 f124 1"/>
              <a:gd name="f203" fmla="*/ f175 f124 1"/>
              <a:gd name="f204" fmla="*/ f131 f123 1"/>
              <a:gd name="f205" fmla="*/ f132 f124 1"/>
              <a:gd name="f206" fmla="*/ f133 f123 1"/>
              <a:gd name="f207" fmla="*/ f134 f124 1"/>
              <a:gd name="f208" fmla="*/ f135 f123 1"/>
              <a:gd name="f209" fmla="*/ f136 f124 1"/>
              <a:gd name="f210" fmla="*/ f137 f123 1"/>
              <a:gd name="f211" fmla="*/ f138 f124 1"/>
              <a:gd name="f212" fmla="*/ f139 f123 1"/>
              <a:gd name="f213" fmla="*/ f140 f124 1"/>
              <a:gd name="f214" fmla="*/ f141 f123 1"/>
              <a:gd name="f215" fmla="*/ f142 f124 1"/>
              <a:gd name="f216" fmla="*/ f143 f123 1"/>
              <a:gd name="f217" fmla="*/ f144 f124 1"/>
              <a:gd name="f218" fmla="*/ f145 f123 1"/>
              <a:gd name="f219" fmla="*/ f146 f124 1"/>
              <a:gd name="f220" fmla="*/ f147 f123 1"/>
              <a:gd name="f221" fmla="*/ f148 f124 1"/>
              <a:gd name="f222" fmla="*/ f149 f123 1"/>
              <a:gd name="f223" fmla="*/ f150 f123 1"/>
              <a:gd name="f224" fmla="*/ f151 f124 1"/>
              <a:gd name="f225" fmla="*/ f152 f123 1"/>
              <a:gd name="f226" fmla="*/ f153 f124 1"/>
              <a:gd name="f227" fmla="*/ f154 f123 1"/>
              <a:gd name="f228" fmla="*/ f155 f124 1"/>
              <a:gd name="f229" fmla="*/ f156 f123 1"/>
              <a:gd name="f230" fmla="*/ f157 f124 1"/>
              <a:gd name="f231" fmla="*/ f158 f123 1"/>
              <a:gd name="f232" fmla="*/ f159 f124 1"/>
              <a:gd name="f233" fmla="*/ f160 f123 1"/>
              <a:gd name="f234" fmla="*/ f161 f124 1"/>
              <a:gd name="f235" fmla="*/ f162 f123 1"/>
              <a:gd name="f236" fmla="*/ f163 f124 1"/>
              <a:gd name="f237" fmla="*/ f164 f123 1"/>
              <a:gd name="f238" fmla="*/ f165 f124 1"/>
              <a:gd name="f239" fmla="*/ f166 f123 1"/>
              <a:gd name="f240" fmla="*/ f167 f124 1"/>
              <a:gd name="f241" fmla="*/ f168 f123 1"/>
              <a:gd name="f242" fmla="*/ f169 f124 1"/>
              <a:gd name="f243" fmla="*/ f170 f123 1"/>
              <a:gd name="f244" fmla="*/ f171 f124 1"/>
              <a:gd name="f245" fmla="*/ f172 f123 1"/>
              <a:gd name="f246" fmla="*/ f173 f124 1"/>
              <a:gd name="f247" fmla="*/ f174 f123 1"/>
              <a:gd name="f248" fmla="*/ f176 f123 1"/>
              <a:gd name="f249" fmla="*/ f177 f124 1"/>
              <a:gd name="f250" fmla="*/ f178 f123 1"/>
              <a:gd name="f251" fmla="*/ f179 f124 1"/>
              <a:gd name="f252" fmla="*/ f180 f123 1"/>
              <a:gd name="f253" fmla="*/ f181 f124 1"/>
              <a:gd name="f254" fmla="*/ f182 f123 1"/>
              <a:gd name="f255" fmla="*/ f183 f124 1"/>
              <a:gd name="f256" fmla="*/ f184 f123 1"/>
              <a:gd name="f257" fmla="*/ f185 f124 1"/>
              <a:gd name="f258" fmla="*/ f186 f123 1"/>
              <a:gd name="f259" fmla="*/ f187 f124 1"/>
              <a:gd name="f260" fmla="*/ f188 f123 1"/>
              <a:gd name="f261" fmla="*/ f189 f124 1"/>
              <a:gd name="f262" fmla="*/ f190 f123 1"/>
              <a:gd name="f263" fmla="*/ f191 f124 1"/>
              <a:gd name="f264" fmla="*/ f193 f124 1"/>
              <a:gd name="f265" fmla="*/ f194 f123 1"/>
              <a:gd name="f266" fmla="*/ f195 f124 1"/>
              <a:gd name="f267" fmla="*/ f196 f1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99">
                <a:pos x="f204" y="f205"/>
              </a:cxn>
              <a:cxn ang="f199">
                <a:pos x="f206" y="f207"/>
              </a:cxn>
              <a:cxn ang="f199">
                <a:pos x="f208" y="f209"/>
              </a:cxn>
              <a:cxn ang="f199">
                <a:pos x="f210" y="f211"/>
              </a:cxn>
              <a:cxn ang="f199">
                <a:pos x="f212" y="f213"/>
              </a:cxn>
              <a:cxn ang="f199">
                <a:pos x="f214" y="f215"/>
              </a:cxn>
              <a:cxn ang="f199">
                <a:pos x="f216" y="f217"/>
              </a:cxn>
              <a:cxn ang="f199">
                <a:pos x="f218" y="f219"/>
              </a:cxn>
              <a:cxn ang="f199">
                <a:pos x="f220" y="f221"/>
              </a:cxn>
              <a:cxn ang="f199">
                <a:pos x="f222" y="f217"/>
              </a:cxn>
              <a:cxn ang="f199">
                <a:pos x="f223" y="f224"/>
              </a:cxn>
              <a:cxn ang="f199">
                <a:pos x="f225" y="f226"/>
              </a:cxn>
              <a:cxn ang="f199">
                <a:pos x="f227" y="f228"/>
              </a:cxn>
              <a:cxn ang="f199">
                <a:pos x="f229" y="f230"/>
              </a:cxn>
              <a:cxn ang="f199">
                <a:pos x="f231" y="f232"/>
              </a:cxn>
              <a:cxn ang="f199">
                <a:pos x="f233" y="f234"/>
              </a:cxn>
              <a:cxn ang="f199">
                <a:pos x="f235" y="f236"/>
              </a:cxn>
              <a:cxn ang="f199">
                <a:pos x="f237" y="f238"/>
              </a:cxn>
              <a:cxn ang="f199">
                <a:pos x="f239" y="f240"/>
              </a:cxn>
              <a:cxn ang="f199">
                <a:pos x="f241" y="f242"/>
              </a:cxn>
              <a:cxn ang="f199">
                <a:pos x="f243" y="f244"/>
              </a:cxn>
              <a:cxn ang="f199">
                <a:pos x="f245" y="f246"/>
              </a:cxn>
              <a:cxn ang="f199">
                <a:pos x="f247" y="f203"/>
              </a:cxn>
              <a:cxn ang="f199">
                <a:pos x="f248" y="f249"/>
              </a:cxn>
              <a:cxn ang="f199">
                <a:pos x="f250" y="f251"/>
              </a:cxn>
              <a:cxn ang="f199">
                <a:pos x="f252" y="f253"/>
              </a:cxn>
              <a:cxn ang="f199">
                <a:pos x="f254" y="f255"/>
              </a:cxn>
              <a:cxn ang="f199">
                <a:pos x="f256" y="f257"/>
              </a:cxn>
              <a:cxn ang="f199">
                <a:pos x="f258" y="f259"/>
              </a:cxn>
              <a:cxn ang="f199">
                <a:pos x="f260" y="f261"/>
              </a:cxn>
              <a:cxn ang="f199">
                <a:pos x="f262" y="f263"/>
              </a:cxn>
              <a:cxn ang="f199">
                <a:pos x="f200" y="f238"/>
              </a:cxn>
              <a:cxn ang="f199">
                <a:pos x="f204" y="f264"/>
              </a:cxn>
              <a:cxn ang="f199">
                <a:pos x="f265" y="f266"/>
              </a:cxn>
              <a:cxn ang="f199">
                <a:pos x="f265" y="f267"/>
              </a:cxn>
              <a:cxn ang="f199">
                <a:pos x="f204" y="f205"/>
              </a:cxn>
            </a:cxnLst>
            <a:rect l="f200" t="f203" r="f201" b="f202"/>
            <a:pathLst>
              <a:path w="8196" h="1192">
                <a:moveTo>
                  <a:pt x="f8" y="f9"/>
                </a:move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3"/>
                </a:lnTo>
                <a:lnTo>
                  <a:pt x="f24" y="f25"/>
                </a:lnTo>
                <a:lnTo>
                  <a:pt x="f26" y="f27"/>
                </a:lnTo>
                <a:lnTo>
                  <a:pt x="f28" y="f29"/>
                </a:lnTo>
                <a:lnTo>
                  <a:pt x="f30" y="f31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7"/>
                </a:lnTo>
                <a:lnTo>
                  <a:pt x="f39" y="f40"/>
                </a:lnTo>
                <a:lnTo>
                  <a:pt x="f41" y="f42"/>
                </a:lnTo>
                <a:lnTo>
                  <a:pt x="f43" y="f3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65"/>
                </a:lnTo>
                <a:lnTo>
                  <a:pt x="f66" y="f67"/>
                </a:lnTo>
                <a:lnTo>
                  <a:pt x="f68" y="f69"/>
                </a:lnTo>
                <a:lnTo>
                  <a:pt x="f70" y="f71"/>
                </a:lnTo>
                <a:lnTo>
                  <a:pt x="f70" y="f71"/>
                </a:lnTo>
                <a:lnTo>
                  <a:pt x="f72" y="f73"/>
                </a:lnTo>
                <a:lnTo>
                  <a:pt x="f74" y="f75"/>
                </a:lnTo>
                <a:lnTo>
                  <a:pt x="f76" y="f77"/>
                </a:lnTo>
                <a:lnTo>
                  <a:pt x="f78" y="f79"/>
                </a:lnTo>
                <a:lnTo>
                  <a:pt x="f80" y="f81"/>
                </a:lnTo>
                <a:lnTo>
                  <a:pt x="f82" y="f83"/>
                </a:lnTo>
                <a:lnTo>
                  <a:pt x="f84" y="f85"/>
                </a:lnTo>
                <a:lnTo>
                  <a:pt x="f86" y="f87"/>
                </a:lnTo>
                <a:lnTo>
                  <a:pt x="f88" y="f89"/>
                </a:lnTo>
                <a:lnTo>
                  <a:pt x="f90" y="f91"/>
                </a:lnTo>
                <a:lnTo>
                  <a:pt x="f92" y="f5"/>
                </a:lnTo>
                <a:lnTo>
                  <a:pt x="f93" y="f5"/>
                </a:lnTo>
                <a:lnTo>
                  <a:pt x="f94" y="f95"/>
                </a:lnTo>
                <a:lnTo>
                  <a:pt x="f96" y="f89"/>
                </a:lnTo>
                <a:lnTo>
                  <a:pt x="f97" y="f87"/>
                </a:lnTo>
                <a:lnTo>
                  <a:pt x="f98" y="f99"/>
                </a:lnTo>
                <a:lnTo>
                  <a:pt x="f100" y="f101"/>
                </a:lnTo>
                <a:lnTo>
                  <a:pt x="f17" y="f102"/>
                </a:lnTo>
                <a:lnTo>
                  <a:pt x="f103" y="f104"/>
                </a:lnTo>
                <a:lnTo>
                  <a:pt x="f105" y="f106"/>
                </a:lnTo>
                <a:lnTo>
                  <a:pt x="f107" y="f108"/>
                </a:lnTo>
                <a:lnTo>
                  <a:pt x="f109" y="f110"/>
                </a:lnTo>
                <a:lnTo>
                  <a:pt x="f111" y="f112"/>
                </a:lnTo>
                <a:lnTo>
                  <a:pt x="f113" y="f114"/>
                </a:lnTo>
                <a:lnTo>
                  <a:pt x="f77" y="f115"/>
                </a:lnTo>
                <a:lnTo>
                  <a:pt x="f108" y="f75"/>
                </a:lnTo>
                <a:lnTo>
                  <a:pt x="f116" y="f117"/>
                </a:lnTo>
                <a:lnTo>
                  <a:pt x="f118" y="f119"/>
                </a:lnTo>
                <a:lnTo>
                  <a:pt x="f5" y="f73"/>
                </a:lnTo>
                <a:lnTo>
                  <a:pt x="f5" y="f7"/>
                </a:lnTo>
                <a:lnTo>
                  <a:pt x="f8" y="f7"/>
                </a:lnTo>
                <a:lnTo>
                  <a:pt x="f8" y="f7"/>
                </a:lnTo>
                <a:lnTo>
                  <a:pt x="f6" y="f120"/>
                </a:lnTo>
                <a:lnTo>
                  <a:pt x="f6" y="f120"/>
                </a:lnTo>
                <a:lnTo>
                  <a:pt x="f6" y="f121"/>
                </a:lnTo>
                <a:lnTo>
                  <a:pt x="f6" y="f121"/>
                </a:lnTo>
                <a:lnTo>
                  <a:pt x="f8" y="f9"/>
                </a:lnTo>
                <a:lnTo>
                  <a:pt x="f8" y="f9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ndara"/>
            </a:endParaRPr>
          </a:p>
        </p:txBody>
      </p:sp>
      <p:sp>
        <p:nvSpPr>
          <p:cNvPr id="8" name="Title 1"/>
          <p:cNvSpPr txBox="1">
            <a:spLocks noGrp="1"/>
          </p:cNvSpPr>
          <p:nvPr>
            <p:ph type="title"/>
          </p:nvPr>
        </p:nvSpPr>
        <p:spPr>
          <a:xfrm>
            <a:off x="690033" y="2463558"/>
            <a:ext cx="7772400" cy="1524003"/>
          </a:xfrm>
        </p:spPr>
        <p:txBody>
          <a:bodyPr anchor="t"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9" name="Text Placeholder 2"/>
          <p:cNvSpPr txBox="1">
            <a:spLocks noGrp="1"/>
          </p:cNvSpPr>
          <p:nvPr>
            <p:ph type="body" idx="1"/>
          </p:nvPr>
        </p:nvSpPr>
        <p:spPr>
          <a:xfrm>
            <a:off x="1367366" y="1437445"/>
            <a:ext cx="6417734" cy="939802"/>
          </a:xfrm>
        </p:spPr>
        <p:txBody>
          <a:bodyPr anchor="b" anchorCtr="1"/>
          <a:lstStyle>
            <a:lvl1pPr marL="0" indent="0" algn="ctr">
              <a:spcBef>
                <a:spcPts val="500"/>
              </a:spcBef>
              <a:buNone/>
              <a:defRPr sz="2000">
                <a:solidFill>
                  <a:srgbClr val="FFFFFF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0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32402E1-F2C8-46BD-845B-4479FFFB2807}" type="datetime1">
              <a:rPr lang="cs-CZ"/>
              <a:pPr lvl="0"/>
              <a:t>28.5.2019</a:t>
            </a:fld>
            <a:endParaRPr lang="cs-CZ"/>
          </a:p>
        </p:txBody>
      </p:sp>
      <p:sp>
        <p:nvSpPr>
          <p:cNvPr id="11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12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29F217-FE4B-4F01-B2C4-B079D39895DD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972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DDC969F-00D5-4CE3-A0ED-584DA5169008}" type="datetime1">
              <a:rPr lang="cs-CZ"/>
              <a:pPr lvl="0"/>
              <a:t>28.5.2019</a:t>
            </a:fld>
            <a:endParaRPr lang="cs-CZ"/>
          </a:p>
        </p:txBody>
      </p:sp>
      <p:sp>
        <p:nvSpPr>
          <p:cNvPr id="4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5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D6ACAD9-1AA9-486A-B969-42DDD1729434}" type="slidenum">
              <a:t>‹#›</a:t>
            </a:fld>
            <a:endParaRPr lang="cs-CZ"/>
          </a:p>
        </p:txBody>
      </p:sp>
      <p:sp>
        <p:nvSpPr>
          <p:cNvPr id="6" name="Content Placeholder 8"/>
          <p:cNvSpPr txBox="1">
            <a:spLocks noGrp="1"/>
          </p:cNvSpPr>
          <p:nvPr>
            <p:ph idx="1"/>
          </p:nvPr>
        </p:nvSpPr>
        <p:spPr>
          <a:xfrm>
            <a:off x="676656" y="2679191"/>
            <a:ext cx="3822191" cy="34472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Content Placeholder 10"/>
          <p:cNvSpPr txBox="1">
            <a:spLocks noGrp="1"/>
          </p:cNvSpPr>
          <p:nvPr>
            <p:ph idx="2"/>
          </p:nvPr>
        </p:nvSpPr>
        <p:spPr>
          <a:xfrm>
            <a:off x="4645152" y="2679191"/>
            <a:ext cx="3822191" cy="34472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560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6656" y="2678113"/>
            <a:ext cx="3822191" cy="639759"/>
          </a:xfrm>
        </p:spPr>
        <p:txBody>
          <a:bodyPr anchor="ctr"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77332" y="3429000"/>
            <a:ext cx="3820052" cy="2697159"/>
          </a:xfrm>
        </p:spPr>
        <p:txBody>
          <a:bodyPr/>
          <a:lstStyle>
            <a:lvl1pPr>
              <a:spcBef>
                <a:spcPts val="500"/>
              </a:spcBef>
              <a:defRPr sz="2000"/>
            </a:lvl1pPr>
            <a:lvl2pPr>
              <a:spcBef>
                <a:spcPts val="400"/>
              </a:spcBef>
              <a:defRPr sz="1800"/>
            </a:lvl2pPr>
            <a:lvl3pPr>
              <a:spcBef>
                <a:spcPts val="400"/>
              </a:spcBef>
              <a:defRPr sz="1600"/>
            </a:lvl3pPr>
            <a:lvl4pPr>
              <a:spcBef>
                <a:spcPts val="300"/>
              </a:spcBef>
              <a:defRPr sz="1400"/>
            </a:lvl4pPr>
            <a:lvl5pPr>
              <a:spcBef>
                <a:spcPts val="300"/>
              </a:spcBef>
              <a:defRPr sz="14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8196" y="2678113"/>
            <a:ext cx="3822191" cy="639759"/>
          </a:xfrm>
        </p:spPr>
        <p:txBody>
          <a:bodyPr anchor="ctr"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023" y="3429000"/>
            <a:ext cx="3822191" cy="2697159"/>
          </a:xfrm>
        </p:spPr>
        <p:txBody>
          <a:bodyPr/>
          <a:lstStyle>
            <a:lvl1pPr>
              <a:spcBef>
                <a:spcPts val="500"/>
              </a:spcBef>
              <a:defRPr sz="2000"/>
            </a:lvl1pPr>
            <a:lvl2pPr>
              <a:spcBef>
                <a:spcPts val="400"/>
              </a:spcBef>
              <a:defRPr sz="1800"/>
            </a:lvl2pPr>
            <a:lvl3pPr>
              <a:spcBef>
                <a:spcPts val="400"/>
              </a:spcBef>
              <a:defRPr sz="1600"/>
            </a:lvl3pPr>
            <a:lvl4pPr>
              <a:spcBef>
                <a:spcPts val="300"/>
              </a:spcBef>
              <a:defRPr sz="1400"/>
            </a:lvl4pPr>
            <a:lvl5pPr>
              <a:spcBef>
                <a:spcPts val="300"/>
              </a:spcBef>
              <a:defRPr sz="14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E55BE0F-D9AF-42CA-975E-4C327C41B0FE}" type="datetime1">
              <a:rPr lang="cs-CZ"/>
              <a:pPr lvl="0"/>
              <a:t>28.5.2019</a:t>
            </a:fld>
            <a:endParaRPr lang="cs-CZ"/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9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67A457C-EEE1-411A-B3E1-C9E37751120F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4715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14CDBFD-8ED1-4A9A-AB93-207754953EE6}" type="datetime1">
              <a:rPr lang="cs-CZ"/>
              <a:pPr lvl="0"/>
              <a:t>28.5.2019</a:t>
            </a:fld>
            <a:endParaRPr lang="cs-CZ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03CA586-17A2-49F2-BF3B-ABC611926AD9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2422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5944" cy="142646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1541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gradFill>
            <a:gsLst>
              <a:gs pos="0">
                <a:srgbClr val="0293E0"/>
              </a:gs>
              <a:gs pos="100000">
                <a:srgbClr val="83D3FE"/>
              </a:gs>
            </a:gsLst>
            <a:lin ang="5400000"/>
          </a:gra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ndara"/>
            </a:endParaRPr>
          </a:p>
        </p:txBody>
      </p:sp>
      <p:grpSp>
        <p:nvGrpSpPr>
          <p:cNvPr id="3" name="Group 5"/>
          <p:cNvGrpSpPr/>
          <p:nvPr/>
        </p:nvGrpSpPr>
        <p:grpSpPr>
          <a:xfrm>
            <a:off x="211665" y="714192"/>
            <a:ext cx="8723376" cy="1329875"/>
            <a:chOff x="211665" y="714192"/>
            <a:chExt cx="8723376" cy="1329875"/>
          </a:xfrm>
        </p:grpSpPr>
        <p:sp>
          <p:nvSpPr>
            <p:cNvPr id="4" name="Freeform 14"/>
            <p:cNvSpPr/>
            <p:nvPr/>
          </p:nvSpPr>
          <p:spPr>
            <a:xfrm>
              <a:off x="6047439" y="859225"/>
              <a:ext cx="2876428" cy="71402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706"/>
                <a:gd name="f7" fmla="val 640"/>
                <a:gd name="f8" fmla="val 2700"/>
                <a:gd name="f9" fmla="val 2586"/>
                <a:gd name="f10" fmla="val 18"/>
                <a:gd name="f11" fmla="val 2470"/>
                <a:gd name="f12" fmla="val 38"/>
                <a:gd name="f13" fmla="val 2352"/>
                <a:gd name="f14" fmla="val 60"/>
                <a:gd name="f15" fmla="val 2230"/>
                <a:gd name="f16" fmla="val 82"/>
                <a:gd name="f17" fmla="val 2106"/>
                <a:gd name="f18" fmla="val 108"/>
                <a:gd name="f19" fmla="val 1978"/>
                <a:gd name="f20" fmla="val 134"/>
                <a:gd name="f21" fmla="val 1848"/>
                <a:gd name="f22" fmla="val 164"/>
                <a:gd name="f23" fmla="val 1714"/>
                <a:gd name="f24" fmla="val 194"/>
                <a:gd name="f25" fmla="val 1472"/>
                <a:gd name="f26" fmla="val 252"/>
                <a:gd name="f27" fmla="val 1236"/>
                <a:gd name="f28" fmla="val 304"/>
                <a:gd name="f29" fmla="val 1010"/>
                <a:gd name="f30" fmla="val 352"/>
                <a:gd name="f31" fmla="val 792"/>
                <a:gd name="f32" fmla="val 398"/>
                <a:gd name="f33" fmla="val 584"/>
                <a:gd name="f34" fmla="val 438"/>
                <a:gd name="f35" fmla="val 382"/>
                <a:gd name="f36" fmla="val 474"/>
                <a:gd name="f37" fmla="val 188"/>
                <a:gd name="f38" fmla="val 508"/>
                <a:gd name="f39" fmla="val 538"/>
                <a:gd name="f40" fmla="val 130"/>
                <a:gd name="f41" fmla="val 556"/>
                <a:gd name="f42" fmla="val 254"/>
                <a:gd name="f43" fmla="val 572"/>
                <a:gd name="f44" fmla="val 374"/>
                <a:gd name="f45" fmla="val 586"/>
                <a:gd name="f46" fmla="val 492"/>
                <a:gd name="f47" fmla="val 598"/>
                <a:gd name="f48" fmla="val 606"/>
                <a:gd name="f49" fmla="val 610"/>
                <a:gd name="f50" fmla="val 716"/>
                <a:gd name="f51" fmla="val 618"/>
                <a:gd name="f52" fmla="val 822"/>
                <a:gd name="f53" fmla="val 626"/>
                <a:gd name="f54" fmla="val 926"/>
                <a:gd name="f55" fmla="val 632"/>
                <a:gd name="f56" fmla="val 1028"/>
                <a:gd name="f57" fmla="val 636"/>
                <a:gd name="f58" fmla="val 1126"/>
                <a:gd name="f59" fmla="val 638"/>
                <a:gd name="f60" fmla="val 1220"/>
                <a:gd name="f61" fmla="val 1312"/>
                <a:gd name="f62" fmla="val 1402"/>
                <a:gd name="f63" fmla="val 1490"/>
                <a:gd name="f64" fmla="val 1574"/>
                <a:gd name="f65" fmla="val 1656"/>
                <a:gd name="f66" fmla="val 1734"/>
                <a:gd name="f67" fmla="val 620"/>
                <a:gd name="f68" fmla="val 1812"/>
                <a:gd name="f69" fmla="val 612"/>
                <a:gd name="f70" fmla="val 1886"/>
                <a:gd name="f71" fmla="val 602"/>
                <a:gd name="f72" fmla="val 1960"/>
                <a:gd name="f73" fmla="val 592"/>
                <a:gd name="f74" fmla="val 2030"/>
                <a:gd name="f75" fmla="val 580"/>
                <a:gd name="f76" fmla="val 2100"/>
                <a:gd name="f77" fmla="val 568"/>
                <a:gd name="f78" fmla="val 2166"/>
                <a:gd name="f79" fmla="val 554"/>
                <a:gd name="f80" fmla="val 2232"/>
                <a:gd name="f81" fmla="val 540"/>
                <a:gd name="f82" fmla="val 2296"/>
                <a:gd name="f83" fmla="val 524"/>
                <a:gd name="f84" fmla="val 2358"/>
                <a:gd name="f85" fmla="val 2418"/>
                <a:gd name="f86" fmla="val 490"/>
                <a:gd name="f87" fmla="val 2478"/>
                <a:gd name="f88" fmla="val 472"/>
                <a:gd name="f89" fmla="val 2592"/>
                <a:gd name="f90" fmla="val 432"/>
                <a:gd name="f91" fmla="val 2702"/>
                <a:gd name="f92" fmla="val 390"/>
                <a:gd name="f93" fmla="val 388"/>
                <a:gd name="f94" fmla="+- 0 0 -90"/>
                <a:gd name="f95" fmla="*/ f3 1 2706"/>
                <a:gd name="f96" fmla="*/ f4 1 640"/>
                <a:gd name="f97" fmla="+- f7 0 f5"/>
                <a:gd name="f98" fmla="+- f6 0 f5"/>
                <a:gd name="f99" fmla="*/ f94 f0 1"/>
                <a:gd name="f100" fmla="*/ f98 1 2706"/>
                <a:gd name="f101" fmla="*/ f97 1 640"/>
                <a:gd name="f102" fmla="*/ f99 1 f2"/>
                <a:gd name="f103" fmla="*/ 2700 1 f100"/>
                <a:gd name="f104" fmla="*/ 0 1 f101"/>
                <a:gd name="f105" fmla="*/ 2586 1 f100"/>
                <a:gd name="f106" fmla="*/ 18 1 f101"/>
                <a:gd name="f107" fmla="*/ 2470 1 f100"/>
                <a:gd name="f108" fmla="*/ 38 1 f101"/>
                <a:gd name="f109" fmla="*/ 2352 1 f100"/>
                <a:gd name="f110" fmla="*/ 60 1 f101"/>
                <a:gd name="f111" fmla="*/ 2230 1 f100"/>
                <a:gd name="f112" fmla="*/ 82 1 f101"/>
                <a:gd name="f113" fmla="*/ 2106 1 f100"/>
                <a:gd name="f114" fmla="*/ 108 1 f101"/>
                <a:gd name="f115" fmla="*/ 1978 1 f100"/>
                <a:gd name="f116" fmla="*/ 134 1 f101"/>
                <a:gd name="f117" fmla="*/ 1848 1 f100"/>
                <a:gd name="f118" fmla="*/ 164 1 f101"/>
                <a:gd name="f119" fmla="*/ 1714 1 f100"/>
                <a:gd name="f120" fmla="*/ 194 1 f101"/>
                <a:gd name="f121" fmla="*/ 1472 1 f100"/>
                <a:gd name="f122" fmla="*/ 252 1 f101"/>
                <a:gd name="f123" fmla="*/ 1236 1 f100"/>
                <a:gd name="f124" fmla="*/ 304 1 f101"/>
                <a:gd name="f125" fmla="*/ 1010 1 f100"/>
                <a:gd name="f126" fmla="*/ 352 1 f101"/>
                <a:gd name="f127" fmla="*/ 792 1 f100"/>
                <a:gd name="f128" fmla="*/ 398 1 f101"/>
                <a:gd name="f129" fmla="*/ 584 1 f100"/>
                <a:gd name="f130" fmla="*/ 438 1 f101"/>
                <a:gd name="f131" fmla="*/ 382 1 f100"/>
                <a:gd name="f132" fmla="*/ 474 1 f101"/>
                <a:gd name="f133" fmla="*/ 188 1 f100"/>
                <a:gd name="f134" fmla="*/ 508 1 f101"/>
                <a:gd name="f135" fmla="*/ 0 1 f100"/>
                <a:gd name="f136" fmla="*/ 538 1 f101"/>
                <a:gd name="f137" fmla="*/ 130 1 f100"/>
                <a:gd name="f138" fmla="*/ 556 1 f101"/>
                <a:gd name="f139" fmla="*/ 254 1 f100"/>
                <a:gd name="f140" fmla="*/ 572 1 f101"/>
                <a:gd name="f141" fmla="*/ 374 1 f100"/>
                <a:gd name="f142" fmla="*/ 586 1 f101"/>
                <a:gd name="f143" fmla="*/ 492 1 f100"/>
                <a:gd name="f144" fmla="*/ 598 1 f101"/>
                <a:gd name="f145" fmla="*/ 606 1 f100"/>
                <a:gd name="f146" fmla="*/ 610 1 f101"/>
                <a:gd name="f147" fmla="*/ 716 1 f100"/>
                <a:gd name="f148" fmla="*/ 618 1 f101"/>
                <a:gd name="f149" fmla="*/ 822 1 f100"/>
                <a:gd name="f150" fmla="*/ 626 1 f101"/>
                <a:gd name="f151" fmla="*/ 926 1 f100"/>
                <a:gd name="f152" fmla="*/ 632 1 f101"/>
                <a:gd name="f153" fmla="*/ 1028 1 f100"/>
                <a:gd name="f154" fmla="*/ 636 1 f101"/>
                <a:gd name="f155" fmla="*/ 1126 1 f100"/>
                <a:gd name="f156" fmla="*/ 638 1 f101"/>
                <a:gd name="f157" fmla="*/ 1220 1 f100"/>
                <a:gd name="f158" fmla="*/ 640 1 f101"/>
                <a:gd name="f159" fmla="*/ 1312 1 f100"/>
                <a:gd name="f160" fmla="*/ 1402 1 f100"/>
                <a:gd name="f161" fmla="*/ 1490 1 f100"/>
                <a:gd name="f162" fmla="*/ 1574 1 f100"/>
                <a:gd name="f163" fmla="*/ 1656 1 f100"/>
                <a:gd name="f164" fmla="*/ 1734 1 f100"/>
                <a:gd name="f165" fmla="*/ 620 1 f101"/>
                <a:gd name="f166" fmla="*/ 1812 1 f100"/>
                <a:gd name="f167" fmla="*/ 612 1 f101"/>
                <a:gd name="f168" fmla="*/ 1886 1 f100"/>
                <a:gd name="f169" fmla="*/ 602 1 f101"/>
                <a:gd name="f170" fmla="*/ 1960 1 f100"/>
                <a:gd name="f171" fmla="*/ 592 1 f101"/>
                <a:gd name="f172" fmla="*/ 2030 1 f100"/>
                <a:gd name="f173" fmla="*/ 580 1 f101"/>
                <a:gd name="f174" fmla="*/ 2100 1 f100"/>
                <a:gd name="f175" fmla="*/ 568 1 f101"/>
                <a:gd name="f176" fmla="*/ 2166 1 f100"/>
                <a:gd name="f177" fmla="*/ 554 1 f101"/>
                <a:gd name="f178" fmla="*/ 2232 1 f100"/>
                <a:gd name="f179" fmla="*/ 540 1 f101"/>
                <a:gd name="f180" fmla="*/ 2296 1 f100"/>
                <a:gd name="f181" fmla="*/ 524 1 f101"/>
                <a:gd name="f182" fmla="*/ 2358 1 f100"/>
                <a:gd name="f183" fmla="*/ 2418 1 f100"/>
                <a:gd name="f184" fmla="*/ 490 1 f101"/>
                <a:gd name="f185" fmla="*/ 2478 1 f100"/>
                <a:gd name="f186" fmla="*/ 472 1 f101"/>
                <a:gd name="f187" fmla="*/ 2592 1 f100"/>
                <a:gd name="f188" fmla="*/ 432 1 f101"/>
                <a:gd name="f189" fmla="*/ 2702 1 f100"/>
                <a:gd name="f190" fmla="*/ 390 1 f101"/>
                <a:gd name="f191" fmla="*/ 2706 1 f100"/>
                <a:gd name="f192" fmla="*/ 388 1 f101"/>
                <a:gd name="f193" fmla="*/ f6 1 f100"/>
                <a:gd name="f194" fmla="*/ f7 1 f101"/>
                <a:gd name="f195" fmla="+- f102 0 f1"/>
                <a:gd name="f196" fmla="*/ f135 f95 1"/>
                <a:gd name="f197" fmla="*/ f193 f95 1"/>
                <a:gd name="f198" fmla="*/ f194 f96 1"/>
                <a:gd name="f199" fmla="*/ f104 f96 1"/>
                <a:gd name="f200" fmla="*/ f103 f95 1"/>
                <a:gd name="f201" fmla="*/ f105 f95 1"/>
                <a:gd name="f202" fmla="*/ f106 f96 1"/>
                <a:gd name="f203" fmla="*/ f107 f95 1"/>
                <a:gd name="f204" fmla="*/ f108 f96 1"/>
                <a:gd name="f205" fmla="*/ f109 f95 1"/>
                <a:gd name="f206" fmla="*/ f110 f96 1"/>
                <a:gd name="f207" fmla="*/ f111 f95 1"/>
                <a:gd name="f208" fmla="*/ f112 f96 1"/>
                <a:gd name="f209" fmla="*/ f113 f95 1"/>
                <a:gd name="f210" fmla="*/ f114 f96 1"/>
                <a:gd name="f211" fmla="*/ f115 f95 1"/>
                <a:gd name="f212" fmla="*/ f116 f96 1"/>
                <a:gd name="f213" fmla="*/ f117 f95 1"/>
                <a:gd name="f214" fmla="*/ f118 f96 1"/>
                <a:gd name="f215" fmla="*/ f119 f95 1"/>
                <a:gd name="f216" fmla="*/ f120 f96 1"/>
                <a:gd name="f217" fmla="*/ f121 f95 1"/>
                <a:gd name="f218" fmla="*/ f122 f96 1"/>
                <a:gd name="f219" fmla="*/ f123 f95 1"/>
                <a:gd name="f220" fmla="*/ f124 f96 1"/>
                <a:gd name="f221" fmla="*/ f125 f95 1"/>
                <a:gd name="f222" fmla="*/ f126 f96 1"/>
                <a:gd name="f223" fmla="*/ f127 f95 1"/>
                <a:gd name="f224" fmla="*/ f128 f96 1"/>
                <a:gd name="f225" fmla="*/ f129 f95 1"/>
                <a:gd name="f226" fmla="*/ f130 f96 1"/>
                <a:gd name="f227" fmla="*/ f131 f95 1"/>
                <a:gd name="f228" fmla="*/ f132 f96 1"/>
                <a:gd name="f229" fmla="*/ f133 f95 1"/>
                <a:gd name="f230" fmla="*/ f134 f96 1"/>
                <a:gd name="f231" fmla="*/ f136 f96 1"/>
                <a:gd name="f232" fmla="*/ f137 f95 1"/>
                <a:gd name="f233" fmla="*/ f138 f96 1"/>
                <a:gd name="f234" fmla="*/ f139 f95 1"/>
                <a:gd name="f235" fmla="*/ f140 f96 1"/>
                <a:gd name="f236" fmla="*/ f141 f95 1"/>
                <a:gd name="f237" fmla="*/ f142 f96 1"/>
                <a:gd name="f238" fmla="*/ f143 f95 1"/>
                <a:gd name="f239" fmla="*/ f144 f96 1"/>
                <a:gd name="f240" fmla="*/ f145 f95 1"/>
                <a:gd name="f241" fmla="*/ f146 f96 1"/>
                <a:gd name="f242" fmla="*/ f147 f95 1"/>
                <a:gd name="f243" fmla="*/ f148 f96 1"/>
                <a:gd name="f244" fmla="*/ f149 f95 1"/>
                <a:gd name="f245" fmla="*/ f150 f96 1"/>
                <a:gd name="f246" fmla="*/ f151 f95 1"/>
                <a:gd name="f247" fmla="*/ f152 f96 1"/>
                <a:gd name="f248" fmla="*/ f153 f95 1"/>
                <a:gd name="f249" fmla="*/ f154 f96 1"/>
                <a:gd name="f250" fmla="*/ f155 f95 1"/>
                <a:gd name="f251" fmla="*/ f156 f96 1"/>
                <a:gd name="f252" fmla="*/ f157 f95 1"/>
                <a:gd name="f253" fmla="*/ f158 f96 1"/>
                <a:gd name="f254" fmla="*/ f159 f95 1"/>
                <a:gd name="f255" fmla="*/ f160 f95 1"/>
                <a:gd name="f256" fmla="*/ f161 f95 1"/>
                <a:gd name="f257" fmla="*/ f162 f95 1"/>
                <a:gd name="f258" fmla="*/ f163 f95 1"/>
                <a:gd name="f259" fmla="*/ f164 f95 1"/>
                <a:gd name="f260" fmla="*/ f165 f96 1"/>
                <a:gd name="f261" fmla="*/ f166 f95 1"/>
                <a:gd name="f262" fmla="*/ f167 f96 1"/>
                <a:gd name="f263" fmla="*/ f168 f95 1"/>
                <a:gd name="f264" fmla="*/ f169 f96 1"/>
                <a:gd name="f265" fmla="*/ f170 f95 1"/>
                <a:gd name="f266" fmla="*/ f171 f96 1"/>
                <a:gd name="f267" fmla="*/ f172 f95 1"/>
                <a:gd name="f268" fmla="*/ f173 f96 1"/>
                <a:gd name="f269" fmla="*/ f174 f95 1"/>
                <a:gd name="f270" fmla="*/ f175 f96 1"/>
                <a:gd name="f271" fmla="*/ f176 f95 1"/>
                <a:gd name="f272" fmla="*/ f177 f96 1"/>
                <a:gd name="f273" fmla="*/ f178 f95 1"/>
                <a:gd name="f274" fmla="*/ f179 f96 1"/>
                <a:gd name="f275" fmla="*/ f180 f95 1"/>
                <a:gd name="f276" fmla="*/ f181 f96 1"/>
                <a:gd name="f277" fmla="*/ f182 f95 1"/>
                <a:gd name="f278" fmla="*/ f183 f95 1"/>
                <a:gd name="f279" fmla="*/ f184 f96 1"/>
                <a:gd name="f280" fmla="*/ f185 f95 1"/>
                <a:gd name="f281" fmla="*/ f186 f96 1"/>
                <a:gd name="f282" fmla="*/ f187 f95 1"/>
                <a:gd name="f283" fmla="*/ f188 f96 1"/>
                <a:gd name="f284" fmla="*/ f189 f95 1"/>
                <a:gd name="f285" fmla="*/ f190 f96 1"/>
                <a:gd name="f286" fmla="*/ f191 f95 1"/>
                <a:gd name="f287" fmla="*/ f192 f9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5">
                  <a:pos x="f200" y="f199"/>
                </a:cxn>
                <a:cxn ang="f195">
                  <a:pos x="f200" y="f199"/>
                </a:cxn>
                <a:cxn ang="f195">
                  <a:pos x="f201" y="f202"/>
                </a:cxn>
                <a:cxn ang="f195">
                  <a:pos x="f203" y="f204"/>
                </a:cxn>
                <a:cxn ang="f195">
                  <a:pos x="f205" y="f206"/>
                </a:cxn>
                <a:cxn ang="f195">
                  <a:pos x="f207" y="f208"/>
                </a:cxn>
                <a:cxn ang="f195">
                  <a:pos x="f209" y="f210"/>
                </a:cxn>
                <a:cxn ang="f195">
                  <a:pos x="f211" y="f212"/>
                </a:cxn>
                <a:cxn ang="f195">
                  <a:pos x="f213" y="f214"/>
                </a:cxn>
                <a:cxn ang="f195">
                  <a:pos x="f215" y="f216"/>
                </a:cxn>
                <a:cxn ang="f195">
                  <a:pos x="f215" y="f216"/>
                </a:cxn>
                <a:cxn ang="f195">
                  <a:pos x="f217" y="f218"/>
                </a:cxn>
                <a:cxn ang="f195">
                  <a:pos x="f219" y="f220"/>
                </a:cxn>
                <a:cxn ang="f195">
                  <a:pos x="f221" y="f222"/>
                </a:cxn>
                <a:cxn ang="f195">
                  <a:pos x="f223" y="f224"/>
                </a:cxn>
                <a:cxn ang="f195">
                  <a:pos x="f225" y="f226"/>
                </a:cxn>
                <a:cxn ang="f195">
                  <a:pos x="f227" y="f228"/>
                </a:cxn>
                <a:cxn ang="f195">
                  <a:pos x="f229" y="f230"/>
                </a:cxn>
                <a:cxn ang="f195">
                  <a:pos x="f196" y="f231"/>
                </a:cxn>
                <a:cxn ang="f195">
                  <a:pos x="f196" y="f231"/>
                </a:cxn>
                <a:cxn ang="f195">
                  <a:pos x="f232" y="f233"/>
                </a:cxn>
                <a:cxn ang="f195">
                  <a:pos x="f234" y="f235"/>
                </a:cxn>
                <a:cxn ang="f195">
                  <a:pos x="f236" y="f237"/>
                </a:cxn>
                <a:cxn ang="f195">
                  <a:pos x="f238" y="f239"/>
                </a:cxn>
                <a:cxn ang="f195">
                  <a:pos x="f240" y="f241"/>
                </a:cxn>
                <a:cxn ang="f195">
                  <a:pos x="f242" y="f243"/>
                </a:cxn>
                <a:cxn ang="f195">
                  <a:pos x="f244" y="f245"/>
                </a:cxn>
                <a:cxn ang="f195">
                  <a:pos x="f246" y="f247"/>
                </a:cxn>
                <a:cxn ang="f195">
                  <a:pos x="f248" y="f249"/>
                </a:cxn>
                <a:cxn ang="f195">
                  <a:pos x="f250" y="f251"/>
                </a:cxn>
                <a:cxn ang="f195">
                  <a:pos x="f252" y="f253"/>
                </a:cxn>
                <a:cxn ang="f195">
                  <a:pos x="f254" y="f253"/>
                </a:cxn>
                <a:cxn ang="f195">
                  <a:pos x="f255" y="f251"/>
                </a:cxn>
                <a:cxn ang="f195">
                  <a:pos x="f256" y="f249"/>
                </a:cxn>
                <a:cxn ang="f195">
                  <a:pos x="f257" y="f247"/>
                </a:cxn>
                <a:cxn ang="f195">
                  <a:pos x="f258" y="f245"/>
                </a:cxn>
                <a:cxn ang="f195">
                  <a:pos x="f259" y="f260"/>
                </a:cxn>
                <a:cxn ang="f195">
                  <a:pos x="f261" y="f262"/>
                </a:cxn>
                <a:cxn ang="f195">
                  <a:pos x="f263" y="f264"/>
                </a:cxn>
                <a:cxn ang="f195">
                  <a:pos x="f265" y="f266"/>
                </a:cxn>
                <a:cxn ang="f195">
                  <a:pos x="f267" y="f268"/>
                </a:cxn>
                <a:cxn ang="f195">
                  <a:pos x="f269" y="f270"/>
                </a:cxn>
                <a:cxn ang="f195">
                  <a:pos x="f271" y="f272"/>
                </a:cxn>
                <a:cxn ang="f195">
                  <a:pos x="f273" y="f274"/>
                </a:cxn>
                <a:cxn ang="f195">
                  <a:pos x="f275" y="f276"/>
                </a:cxn>
                <a:cxn ang="f195">
                  <a:pos x="f277" y="f230"/>
                </a:cxn>
                <a:cxn ang="f195">
                  <a:pos x="f278" y="f279"/>
                </a:cxn>
                <a:cxn ang="f195">
                  <a:pos x="f280" y="f281"/>
                </a:cxn>
                <a:cxn ang="f195">
                  <a:pos x="f282" y="f283"/>
                </a:cxn>
                <a:cxn ang="f195">
                  <a:pos x="f284" y="f285"/>
                </a:cxn>
                <a:cxn ang="f195">
                  <a:pos x="f284" y="f285"/>
                </a:cxn>
                <a:cxn ang="f195">
                  <a:pos x="f286" y="f287"/>
                </a:cxn>
                <a:cxn ang="f195">
                  <a:pos x="f286" y="f287"/>
                </a:cxn>
                <a:cxn ang="f195">
                  <a:pos x="f286" y="f199"/>
                </a:cxn>
                <a:cxn ang="f195">
                  <a:pos x="f286" y="f199"/>
                </a:cxn>
                <a:cxn ang="f195">
                  <a:pos x="f200" y="f199"/>
                </a:cxn>
                <a:cxn ang="f195">
                  <a:pos x="f200" y="f199"/>
                </a:cxn>
              </a:cxnLst>
              <a:rect l="f196" t="f199" r="f197" b="f198"/>
              <a:pathLst>
                <a:path w="2706" h="640">
                  <a:moveTo>
                    <a:pt x="f8" y="f5"/>
                  </a:moveTo>
                  <a:lnTo>
                    <a:pt x="f8" y="f5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5" y="f39"/>
                  </a:lnTo>
                  <a:lnTo>
                    <a:pt x="f5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7"/>
                  </a:lnTo>
                  <a:lnTo>
                    <a:pt x="f61" y="f7"/>
                  </a:lnTo>
                  <a:lnTo>
                    <a:pt x="f62" y="f59"/>
                  </a:lnTo>
                  <a:lnTo>
                    <a:pt x="f63" y="f57"/>
                  </a:lnTo>
                  <a:lnTo>
                    <a:pt x="f64" y="f55"/>
                  </a:lnTo>
                  <a:lnTo>
                    <a:pt x="f65" y="f53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38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91" y="f92"/>
                  </a:lnTo>
                  <a:lnTo>
                    <a:pt x="f6" y="f93"/>
                  </a:lnTo>
                  <a:lnTo>
                    <a:pt x="f6" y="f93"/>
                  </a:lnTo>
                  <a:lnTo>
                    <a:pt x="f6" y="f5"/>
                  </a:lnTo>
                  <a:lnTo>
                    <a:pt x="f6" y="f5"/>
                  </a:lnTo>
                  <a:lnTo>
                    <a:pt x="f8" y="f5"/>
                  </a:lnTo>
                  <a:lnTo>
                    <a:pt x="f8" y="f5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>
              <a:noFill/>
              <a:prstDash val="solid"/>
            </a:ln>
          </p:spPr>
          <p:txBody>
            <a:bodyPr vert="horz" wrap="square" lIns="91440" tIns="45720" rIns="91440" bIns="45720" anchor="t" anchorCtr="0" compatLnSpc="1"/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ndara"/>
              </a:endParaRPr>
            </a:p>
          </p:txBody>
        </p:sp>
        <p:sp>
          <p:nvSpPr>
            <p:cNvPr id="5" name="Freeform 18"/>
            <p:cNvSpPr/>
            <p:nvPr/>
          </p:nvSpPr>
          <p:spPr>
            <a:xfrm>
              <a:off x="2619317" y="730925"/>
              <a:ext cx="5544519" cy="85013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216"/>
                <a:gd name="f7" fmla="val 762"/>
                <a:gd name="f8" fmla="val 714"/>
                <a:gd name="f9" fmla="val 5102"/>
                <a:gd name="f10" fmla="val 700"/>
                <a:gd name="f11" fmla="val 4984"/>
                <a:gd name="f12" fmla="val 686"/>
                <a:gd name="f13" fmla="val 4738"/>
                <a:gd name="f14" fmla="val 652"/>
                <a:gd name="f15" fmla="val 4478"/>
                <a:gd name="f16" fmla="val 610"/>
                <a:gd name="f17" fmla="val 4204"/>
                <a:gd name="f18" fmla="val 564"/>
                <a:gd name="f19" fmla="val 3914"/>
                <a:gd name="f20" fmla="val 508"/>
                <a:gd name="f21" fmla="val 3608"/>
                <a:gd name="f22" fmla="val 446"/>
                <a:gd name="f23" fmla="val 3286"/>
                <a:gd name="f24" fmla="val 374"/>
                <a:gd name="f25" fmla="val 2946"/>
                <a:gd name="f26" fmla="val 296"/>
                <a:gd name="f27" fmla="val 2812"/>
                <a:gd name="f28" fmla="val 266"/>
                <a:gd name="f29" fmla="val 2682"/>
                <a:gd name="f30" fmla="val 236"/>
                <a:gd name="f31" fmla="val 2556"/>
                <a:gd name="f32" fmla="val 210"/>
                <a:gd name="f33" fmla="val 2430"/>
                <a:gd name="f34" fmla="val 184"/>
                <a:gd name="f35" fmla="val 2308"/>
                <a:gd name="f36" fmla="val 162"/>
                <a:gd name="f37" fmla="val 2190"/>
                <a:gd name="f38" fmla="val 140"/>
                <a:gd name="f39" fmla="val 2074"/>
                <a:gd name="f40" fmla="val 120"/>
                <a:gd name="f41" fmla="val 1960"/>
                <a:gd name="f42" fmla="val 102"/>
                <a:gd name="f43" fmla="val 1850"/>
                <a:gd name="f44" fmla="val 86"/>
                <a:gd name="f45" fmla="val 1740"/>
                <a:gd name="f46" fmla="val 72"/>
                <a:gd name="f47" fmla="val 1532"/>
                <a:gd name="f48" fmla="val 46"/>
                <a:gd name="f49" fmla="val 1334"/>
                <a:gd name="f50" fmla="val 28"/>
                <a:gd name="f51" fmla="val 1148"/>
                <a:gd name="f52" fmla="val 14"/>
                <a:gd name="f53" fmla="val 970"/>
                <a:gd name="f54" fmla="val 4"/>
                <a:gd name="f55" fmla="val 802"/>
                <a:gd name="f56" fmla="val 644"/>
                <a:gd name="f57" fmla="val 496"/>
                <a:gd name="f58" fmla="val 358"/>
                <a:gd name="f59" fmla="val 10"/>
                <a:gd name="f60" fmla="val 230"/>
                <a:gd name="f61" fmla="val 20"/>
                <a:gd name="f62" fmla="val 110"/>
                <a:gd name="f63" fmla="val 32"/>
                <a:gd name="f64" fmla="val 48"/>
                <a:gd name="f65" fmla="val 154"/>
                <a:gd name="f66" fmla="val 66"/>
                <a:gd name="f67" fmla="val 314"/>
                <a:gd name="f68" fmla="val 480"/>
                <a:gd name="f69" fmla="val 112"/>
                <a:gd name="f70" fmla="val 830"/>
                <a:gd name="f71" fmla="val 174"/>
                <a:gd name="f72" fmla="val 1014"/>
                <a:gd name="f73" fmla="val 1206"/>
                <a:gd name="f74" fmla="val 250"/>
                <a:gd name="f75" fmla="val 1402"/>
                <a:gd name="f76" fmla="val 1756"/>
                <a:gd name="f77" fmla="val 378"/>
                <a:gd name="f78" fmla="val 2092"/>
                <a:gd name="f79" fmla="val 450"/>
                <a:gd name="f80" fmla="val 2408"/>
                <a:gd name="f81" fmla="val 516"/>
                <a:gd name="f82" fmla="val 2562"/>
                <a:gd name="f83" fmla="val 544"/>
                <a:gd name="f84" fmla="val 2708"/>
                <a:gd name="f85" fmla="val 572"/>
                <a:gd name="f86" fmla="val 2852"/>
                <a:gd name="f87" fmla="val 598"/>
                <a:gd name="f88" fmla="val 2992"/>
                <a:gd name="f89" fmla="val 620"/>
                <a:gd name="f90" fmla="val 3128"/>
                <a:gd name="f91" fmla="val 642"/>
                <a:gd name="f92" fmla="val 3260"/>
                <a:gd name="f93" fmla="val 662"/>
                <a:gd name="f94" fmla="val 3388"/>
                <a:gd name="f95" fmla="val 678"/>
                <a:gd name="f96" fmla="val 3512"/>
                <a:gd name="f97" fmla="val 694"/>
                <a:gd name="f98" fmla="val 3632"/>
                <a:gd name="f99" fmla="val 708"/>
                <a:gd name="f100" fmla="val 3750"/>
                <a:gd name="f101" fmla="val 722"/>
                <a:gd name="f102" fmla="val 3864"/>
                <a:gd name="f103" fmla="val 732"/>
                <a:gd name="f104" fmla="val 3974"/>
                <a:gd name="f105" fmla="val 740"/>
                <a:gd name="f106" fmla="val 4080"/>
                <a:gd name="f107" fmla="val 748"/>
                <a:gd name="f108" fmla="val 4184"/>
                <a:gd name="f109" fmla="val 754"/>
                <a:gd name="f110" fmla="val 4286"/>
                <a:gd name="f111" fmla="val 758"/>
                <a:gd name="f112" fmla="val 4384"/>
                <a:gd name="f113" fmla="val 4570"/>
                <a:gd name="f114" fmla="val 4660"/>
                <a:gd name="f115" fmla="val 760"/>
                <a:gd name="f116" fmla="val 4746"/>
                <a:gd name="f117" fmla="val 4830"/>
                <a:gd name="f118" fmla="val 4912"/>
                <a:gd name="f119" fmla="val 4992"/>
                <a:gd name="f120" fmla="val 5068"/>
                <a:gd name="f121" fmla="val 5144"/>
                <a:gd name="f122" fmla="val 724"/>
                <a:gd name="f123" fmla="+- 0 0 -90"/>
                <a:gd name="f124" fmla="*/ f3 1 5216"/>
                <a:gd name="f125" fmla="*/ f4 1 762"/>
                <a:gd name="f126" fmla="+- f7 0 f5"/>
                <a:gd name="f127" fmla="+- f6 0 f5"/>
                <a:gd name="f128" fmla="*/ f123 f0 1"/>
                <a:gd name="f129" fmla="*/ f127 1 5216"/>
                <a:gd name="f130" fmla="*/ f126 1 762"/>
                <a:gd name="f131" fmla="*/ f128 1 f2"/>
                <a:gd name="f132" fmla="*/ 5216 1 f129"/>
                <a:gd name="f133" fmla="*/ 714 1 f130"/>
                <a:gd name="f134" fmla="*/ 4984 1 f129"/>
                <a:gd name="f135" fmla="*/ 686 1 f130"/>
                <a:gd name="f136" fmla="*/ 4478 1 f129"/>
                <a:gd name="f137" fmla="*/ 610 1 f130"/>
                <a:gd name="f138" fmla="*/ 3914 1 f129"/>
                <a:gd name="f139" fmla="*/ 508 1 f130"/>
                <a:gd name="f140" fmla="*/ 3286 1 f129"/>
                <a:gd name="f141" fmla="*/ 374 1 f130"/>
                <a:gd name="f142" fmla="*/ 2946 1 f129"/>
                <a:gd name="f143" fmla="*/ 296 1 f130"/>
                <a:gd name="f144" fmla="*/ 2682 1 f129"/>
                <a:gd name="f145" fmla="*/ 236 1 f130"/>
                <a:gd name="f146" fmla="*/ 2430 1 f129"/>
                <a:gd name="f147" fmla="*/ 184 1 f130"/>
                <a:gd name="f148" fmla="*/ 2190 1 f129"/>
                <a:gd name="f149" fmla="*/ 140 1 f130"/>
                <a:gd name="f150" fmla="*/ 1960 1 f129"/>
                <a:gd name="f151" fmla="*/ 102 1 f130"/>
                <a:gd name="f152" fmla="*/ 1740 1 f129"/>
                <a:gd name="f153" fmla="*/ 72 1 f130"/>
                <a:gd name="f154" fmla="*/ 1334 1 f129"/>
                <a:gd name="f155" fmla="*/ 28 1 f130"/>
                <a:gd name="f156" fmla="*/ 970 1 f129"/>
                <a:gd name="f157" fmla="*/ 4 1 f130"/>
                <a:gd name="f158" fmla="*/ 644 1 f129"/>
                <a:gd name="f159" fmla="*/ 0 1 f130"/>
                <a:gd name="f160" fmla="*/ 358 1 f129"/>
                <a:gd name="f161" fmla="*/ 10 1 f130"/>
                <a:gd name="f162" fmla="*/ 110 1 f129"/>
                <a:gd name="f163" fmla="*/ 32 1 f130"/>
                <a:gd name="f164" fmla="*/ 0 1 f129"/>
                <a:gd name="f165" fmla="*/ 48 1 f130"/>
                <a:gd name="f166" fmla="*/ 314 1 f129"/>
                <a:gd name="f167" fmla="*/ 86 1 f130"/>
                <a:gd name="f168" fmla="*/ 652 1 f129"/>
                <a:gd name="f169" fmla="*/ 1014 1 f129"/>
                <a:gd name="f170" fmla="*/ 210 1 f130"/>
                <a:gd name="f171" fmla="*/ 1402 1 f129"/>
                <a:gd name="f172" fmla="*/ 1756 1 f129"/>
                <a:gd name="f173" fmla="*/ 378 1 f130"/>
                <a:gd name="f174" fmla="*/ 2408 1 f129"/>
                <a:gd name="f175" fmla="*/ 516 1 f130"/>
                <a:gd name="f176" fmla="*/ 2708 1 f129"/>
                <a:gd name="f177" fmla="*/ 572 1 f130"/>
                <a:gd name="f178" fmla="*/ 2992 1 f129"/>
                <a:gd name="f179" fmla="*/ 620 1 f130"/>
                <a:gd name="f180" fmla="*/ 3260 1 f129"/>
                <a:gd name="f181" fmla="*/ 662 1 f130"/>
                <a:gd name="f182" fmla="*/ 3512 1 f129"/>
                <a:gd name="f183" fmla="*/ 694 1 f130"/>
                <a:gd name="f184" fmla="*/ 3750 1 f129"/>
                <a:gd name="f185" fmla="*/ 722 1 f130"/>
                <a:gd name="f186" fmla="*/ 3974 1 f129"/>
                <a:gd name="f187" fmla="*/ 740 1 f130"/>
                <a:gd name="f188" fmla="*/ 4184 1 f129"/>
                <a:gd name="f189" fmla="*/ 754 1 f130"/>
                <a:gd name="f190" fmla="*/ 4384 1 f129"/>
                <a:gd name="f191" fmla="*/ 762 1 f130"/>
                <a:gd name="f192" fmla="*/ 4570 1 f129"/>
                <a:gd name="f193" fmla="*/ 4746 1 f129"/>
                <a:gd name="f194" fmla="*/ 758 1 f130"/>
                <a:gd name="f195" fmla="*/ 4912 1 f129"/>
                <a:gd name="f196" fmla="*/ 748 1 f130"/>
                <a:gd name="f197" fmla="*/ 5068 1 f129"/>
                <a:gd name="f198" fmla="*/ 732 1 f130"/>
                <a:gd name="f199" fmla="*/ f6 1 f129"/>
                <a:gd name="f200" fmla="*/ f7 1 f130"/>
                <a:gd name="f201" fmla="+- f131 0 f1"/>
                <a:gd name="f202" fmla="*/ f164 f124 1"/>
                <a:gd name="f203" fmla="*/ f199 f124 1"/>
                <a:gd name="f204" fmla="*/ f200 f125 1"/>
                <a:gd name="f205" fmla="*/ f159 f125 1"/>
                <a:gd name="f206" fmla="*/ f132 f124 1"/>
                <a:gd name="f207" fmla="*/ f133 f125 1"/>
                <a:gd name="f208" fmla="*/ f134 f124 1"/>
                <a:gd name="f209" fmla="*/ f135 f125 1"/>
                <a:gd name="f210" fmla="*/ f136 f124 1"/>
                <a:gd name="f211" fmla="*/ f137 f125 1"/>
                <a:gd name="f212" fmla="*/ f138 f124 1"/>
                <a:gd name="f213" fmla="*/ f139 f125 1"/>
                <a:gd name="f214" fmla="*/ f140 f124 1"/>
                <a:gd name="f215" fmla="*/ f141 f125 1"/>
                <a:gd name="f216" fmla="*/ f142 f124 1"/>
                <a:gd name="f217" fmla="*/ f143 f125 1"/>
                <a:gd name="f218" fmla="*/ f144 f124 1"/>
                <a:gd name="f219" fmla="*/ f145 f125 1"/>
                <a:gd name="f220" fmla="*/ f146 f124 1"/>
                <a:gd name="f221" fmla="*/ f147 f125 1"/>
                <a:gd name="f222" fmla="*/ f148 f124 1"/>
                <a:gd name="f223" fmla="*/ f149 f125 1"/>
                <a:gd name="f224" fmla="*/ f150 f124 1"/>
                <a:gd name="f225" fmla="*/ f151 f125 1"/>
                <a:gd name="f226" fmla="*/ f152 f124 1"/>
                <a:gd name="f227" fmla="*/ f153 f125 1"/>
                <a:gd name="f228" fmla="*/ f154 f124 1"/>
                <a:gd name="f229" fmla="*/ f155 f125 1"/>
                <a:gd name="f230" fmla="*/ f156 f124 1"/>
                <a:gd name="f231" fmla="*/ f157 f125 1"/>
                <a:gd name="f232" fmla="*/ f158 f124 1"/>
                <a:gd name="f233" fmla="*/ f160 f124 1"/>
                <a:gd name="f234" fmla="*/ f161 f125 1"/>
                <a:gd name="f235" fmla="*/ f162 f124 1"/>
                <a:gd name="f236" fmla="*/ f163 f125 1"/>
                <a:gd name="f237" fmla="*/ f165 f125 1"/>
                <a:gd name="f238" fmla="*/ f166 f124 1"/>
                <a:gd name="f239" fmla="*/ f167 f125 1"/>
                <a:gd name="f240" fmla="*/ f168 f124 1"/>
                <a:gd name="f241" fmla="*/ f169 f124 1"/>
                <a:gd name="f242" fmla="*/ f170 f125 1"/>
                <a:gd name="f243" fmla="*/ f171 f124 1"/>
                <a:gd name="f244" fmla="*/ f172 f124 1"/>
                <a:gd name="f245" fmla="*/ f173 f125 1"/>
                <a:gd name="f246" fmla="*/ f174 f124 1"/>
                <a:gd name="f247" fmla="*/ f175 f125 1"/>
                <a:gd name="f248" fmla="*/ f176 f124 1"/>
                <a:gd name="f249" fmla="*/ f177 f125 1"/>
                <a:gd name="f250" fmla="*/ f178 f124 1"/>
                <a:gd name="f251" fmla="*/ f179 f125 1"/>
                <a:gd name="f252" fmla="*/ f180 f124 1"/>
                <a:gd name="f253" fmla="*/ f181 f125 1"/>
                <a:gd name="f254" fmla="*/ f182 f124 1"/>
                <a:gd name="f255" fmla="*/ f183 f125 1"/>
                <a:gd name="f256" fmla="*/ f184 f124 1"/>
                <a:gd name="f257" fmla="*/ f185 f125 1"/>
                <a:gd name="f258" fmla="*/ f186 f124 1"/>
                <a:gd name="f259" fmla="*/ f187 f125 1"/>
                <a:gd name="f260" fmla="*/ f188 f124 1"/>
                <a:gd name="f261" fmla="*/ f189 f125 1"/>
                <a:gd name="f262" fmla="*/ f190 f124 1"/>
                <a:gd name="f263" fmla="*/ f191 f125 1"/>
                <a:gd name="f264" fmla="*/ f192 f124 1"/>
                <a:gd name="f265" fmla="*/ f193 f124 1"/>
                <a:gd name="f266" fmla="*/ f194 f125 1"/>
                <a:gd name="f267" fmla="*/ f195 f124 1"/>
                <a:gd name="f268" fmla="*/ f196 f125 1"/>
                <a:gd name="f269" fmla="*/ f197 f124 1"/>
                <a:gd name="f270" fmla="*/ f198 f1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01">
                  <a:pos x="f206" y="f207"/>
                </a:cxn>
                <a:cxn ang="f201">
                  <a:pos x="f208" y="f209"/>
                </a:cxn>
                <a:cxn ang="f201">
                  <a:pos x="f210" y="f211"/>
                </a:cxn>
                <a:cxn ang="f201">
                  <a:pos x="f212" y="f213"/>
                </a:cxn>
                <a:cxn ang="f201">
                  <a:pos x="f214" y="f215"/>
                </a:cxn>
                <a:cxn ang="f201">
                  <a:pos x="f216" y="f217"/>
                </a:cxn>
                <a:cxn ang="f201">
                  <a:pos x="f218" y="f219"/>
                </a:cxn>
                <a:cxn ang="f201">
                  <a:pos x="f220" y="f221"/>
                </a:cxn>
                <a:cxn ang="f201">
                  <a:pos x="f222" y="f223"/>
                </a:cxn>
                <a:cxn ang="f201">
                  <a:pos x="f224" y="f225"/>
                </a:cxn>
                <a:cxn ang="f201">
                  <a:pos x="f226" y="f227"/>
                </a:cxn>
                <a:cxn ang="f201">
                  <a:pos x="f228" y="f229"/>
                </a:cxn>
                <a:cxn ang="f201">
                  <a:pos x="f230" y="f231"/>
                </a:cxn>
                <a:cxn ang="f201">
                  <a:pos x="f232" y="f205"/>
                </a:cxn>
                <a:cxn ang="f201">
                  <a:pos x="f233" y="f234"/>
                </a:cxn>
                <a:cxn ang="f201">
                  <a:pos x="f235" y="f236"/>
                </a:cxn>
                <a:cxn ang="f201">
                  <a:pos x="f202" y="f237"/>
                </a:cxn>
                <a:cxn ang="f201">
                  <a:pos x="f238" y="f239"/>
                </a:cxn>
                <a:cxn ang="f201">
                  <a:pos x="f240" y="f223"/>
                </a:cxn>
                <a:cxn ang="f201">
                  <a:pos x="f241" y="f242"/>
                </a:cxn>
                <a:cxn ang="f201">
                  <a:pos x="f243" y="f217"/>
                </a:cxn>
                <a:cxn ang="f201">
                  <a:pos x="f244" y="f245"/>
                </a:cxn>
                <a:cxn ang="f201">
                  <a:pos x="f246" y="f247"/>
                </a:cxn>
                <a:cxn ang="f201">
                  <a:pos x="f248" y="f249"/>
                </a:cxn>
                <a:cxn ang="f201">
                  <a:pos x="f250" y="f251"/>
                </a:cxn>
                <a:cxn ang="f201">
                  <a:pos x="f252" y="f253"/>
                </a:cxn>
                <a:cxn ang="f201">
                  <a:pos x="f254" y="f255"/>
                </a:cxn>
                <a:cxn ang="f201">
                  <a:pos x="f256" y="f257"/>
                </a:cxn>
                <a:cxn ang="f201">
                  <a:pos x="f258" y="f259"/>
                </a:cxn>
                <a:cxn ang="f201">
                  <a:pos x="f260" y="f261"/>
                </a:cxn>
                <a:cxn ang="f201">
                  <a:pos x="f262" y="f263"/>
                </a:cxn>
                <a:cxn ang="f201">
                  <a:pos x="f264" y="f263"/>
                </a:cxn>
                <a:cxn ang="f201">
                  <a:pos x="f265" y="f266"/>
                </a:cxn>
                <a:cxn ang="f201">
                  <a:pos x="f267" y="f268"/>
                </a:cxn>
                <a:cxn ang="f201">
                  <a:pos x="f269" y="f270"/>
                </a:cxn>
                <a:cxn ang="f201">
                  <a:pos x="f206" y="f207"/>
                </a:cxn>
              </a:cxnLst>
              <a:rect l="f202" t="f205" r="f203" b="f204"/>
              <a:pathLst>
                <a:path w="5216" h="762">
                  <a:moveTo>
                    <a:pt x="f6" y="f8"/>
                  </a:moveTo>
                  <a:lnTo>
                    <a:pt x="f6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5"/>
                  </a:lnTo>
                  <a:lnTo>
                    <a:pt x="f56" y="f5"/>
                  </a:lnTo>
                  <a:lnTo>
                    <a:pt x="f57" y="f54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5" y="f64"/>
                  </a:lnTo>
                  <a:lnTo>
                    <a:pt x="f5" y="f64"/>
                  </a:lnTo>
                  <a:lnTo>
                    <a:pt x="f65" y="f66"/>
                  </a:lnTo>
                  <a:lnTo>
                    <a:pt x="f67" y="f44"/>
                  </a:lnTo>
                  <a:lnTo>
                    <a:pt x="f68" y="f69"/>
                  </a:lnTo>
                  <a:lnTo>
                    <a:pt x="f14" y="f38"/>
                  </a:lnTo>
                  <a:lnTo>
                    <a:pt x="f70" y="f71"/>
                  </a:lnTo>
                  <a:lnTo>
                    <a:pt x="f72" y="f32"/>
                  </a:lnTo>
                  <a:lnTo>
                    <a:pt x="f73" y="f74"/>
                  </a:lnTo>
                  <a:lnTo>
                    <a:pt x="f75" y="f26"/>
                  </a:lnTo>
                  <a:lnTo>
                    <a:pt x="f75" y="f26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88" y="f89"/>
                  </a:lnTo>
                  <a:lnTo>
                    <a:pt x="f90" y="f91"/>
                  </a:lnTo>
                  <a:lnTo>
                    <a:pt x="f92" y="f93"/>
                  </a:lnTo>
                  <a:lnTo>
                    <a:pt x="f94" y="f95"/>
                  </a:lnTo>
                  <a:lnTo>
                    <a:pt x="f96" y="f97"/>
                  </a:lnTo>
                  <a:lnTo>
                    <a:pt x="f98" y="f99"/>
                  </a:lnTo>
                  <a:lnTo>
                    <a:pt x="f100" y="f101"/>
                  </a:lnTo>
                  <a:lnTo>
                    <a:pt x="f102" y="f103"/>
                  </a:lnTo>
                  <a:lnTo>
                    <a:pt x="f104" y="f105"/>
                  </a:lnTo>
                  <a:lnTo>
                    <a:pt x="f106" y="f107"/>
                  </a:lnTo>
                  <a:lnTo>
                    <a:pt x="f108" y="f109"/>
                  </a:lnTo>
                  <a:lnTo>
                    <a:pt x="f110" y="f111"/>
                  </a:lnTo>
                  <a:lnTo>
                    <a:pt x="f112" y="f7"/>
                  </a:lnTo>
                  <a:lnTo>
                    <a:pt x="f15" y="f7"/>
                  </a:lnTo>
                  <a:lnTo>
                    <a:pt x="f113" y="f7"/>
                  </a:lnTo>
                  <a:lnTo>
                    <a:pt x="f114" y="f115"/>
                  </a:lnTo>
                  <a:lnTo>
                    <a:pt x="f116" y="f111"/>
                  </a:lnTo>
                  <a:lnTo>
                    <a:pt x="f117" y="f109"/>
                  </a:lnTo>
                  <a:lnTo>
                    <a:pt x="f118" y="f107"/>
                  </a:lnTo>
                  <a:lnTo>
                    <a:pt x="f119" y="f105"/>
                  </a:lnTo>
                  <a:lnTo>
                    <a:pt x="f120" y="f103"/>
                  </a:lnTo>
                  <a:lnTo>
                    <a:pt x="f121" y="f122"/>
                  </a:lnTo>
                  <a:lnTo>
                    <a:pt x="f6" y="f8"/>
                  </a:lnTo>
                  <a:lnTo>
                    <a:pt x="f6" y="f8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>
              <a:noFill/>
              <a:prstDash val="solid"/>
            </a:ln>
          </p:spPr>
          <p:txBody>
            <a:bodyPr vert="horz" wrap="square" lIns="91440" tIns="45720" rIns="91440" bIns="45720" anchor="t" anchorCtr="0" compatLnSpc="1"/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ndara"/>
              </a:endParaRPr>
            </a:p>
          </p:txBody>
        </p:sp>
        <p:sp>
          <p:nvSpPr>
            <p:cNvPr id="6" name="Freeform 22"/>
            <p:cNvSpPr/>
            <p:nvPr/>
          </p:nvSpPr>
          <p:spPr>
            <a:xfrm>
              <a:off x="2828723" y="743196"/>
              <a:ext cx="5467983" cy="7742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144"/>
                <a:gd name="f7" fmla="val 694"/>
                <a:gd name="f8" fmla="val 70"/>
                <a:gd name="f9" fmla="val 18"/>
                <a:gd name="f10" fmla="val 66"/>
                <a:gd name="f11" fmla="val 72"/>
                <a:gd name="f12" fmla="val 56"/>
                <a:gd name="f13" fmla="val 164"/>
                <a:gd name="f14" fmla="val 42"/>
                <a:gd name="f15" fmla="val 224"/>
                <a:gd name="f16" fmla="val 34"/>
                <a:gd name="f17" fmla="val 294"/>
                <a:gd name="f18" fmla="val 26"/>
                <a:gd name="f19" fmla="val 372"/>
                <a:gd name="f20" fmla="val 20"/>
                <a:gd name="f21" fmla="val 462"/>
                <a:gd name="f22" fmla="val 14"/>
                <a:gd name="f23" fmla="val 560"/>
                <a:gd name="f24" fmla="val 8"/>
                <a:gd name="f25" fmla="val 670"/>
                <a:gd name="f26" fmla="val 4"/>
                <a:gd name="f27" fmla="val 790"/>
                <a:gd name="f28" fmla="val 2"/>
                <a:gd name="f29" fmla="val 920"/>
                <a:gd name="f30" fmla="val 1060"/>
                <a:gd name="f31" fmla="val 1210"/>
                <a:gd name="f32" fmla="val 6"/>
                <a:gd name="f33" fmla="val 1372"/>
                <a:gd name="f34" fmla="val 1544"/>
                <a:gd name="f35" fmla="val 24"/>
                <a:gd name="f36" fmla="val 1726"/>
                <a:gd name="f37" fmla="val 40"/>
                <a:gd name="f38" fmla="val 1920"/>
                <a:gd name="f39" fmla="val 58"/>
                <a:gd name="f40" fmla="val 2126"/>
                <a:gd name="f41" fmla="val 80"/>
                <a:gd name="f42" fmla="val 2342"/>
                <a:gd name="f43" fmla="val 106"/>
                <a:gd name="f44" fmla="val 2570"/>
                <a:gd name="f45" fmla="val 138"/>
                <a:gd name="f46" fmla="val 2808"/>
                <a:gd name="f47" fmla="val 174"/>
                <a:gd name="f48" fmla="val 3058"/>
                <a:gd name="f49" fmla="val 216"/>
                <a:gd name="f50" fmla="val 3320"/>
                <a:gd name="f51" fmla="val 266"/>
                <a:gd name="f52" fmla="val 3594"/>
                <a:gd name="f53" fmla="val 320"/>
                <a:gd name="f54" fmla="val 3880"/>
                <a:gd name="f55" fmla="val 380"/>
                <a:gd name="f56" fmla="val 4178"/>
                <a:gd name="f57" fmla="val 448"/>
                <a:gd name="f58" fmla="val 4488"/>
                <a:gd name="f59" fmla="val 522"/>
                <a:gd name="f60" fmla="val 4810"/>
                <a:gd name="f61" fmla="val 604"/>
                <a:gd name="f62" fmla="+- 0 0 -90"/>
                <a:gd name="f63" fmla="*/ f3 1 5144"/>
                <a:gd name="f64" fmla="*/ f4 1 694"/>
                <a:gd name="f65" fmla="+- f7 0 f5"/>
                <a:gd name="f66" fmla="+- f6 0 f5"/>
                <a:gd name="f67" fmla="*/ f62 f0 1"/>
                <a:gd name="f68" fmla="*/ f66 1 5144"/>
                <a:gd name="f69" fmla="*/ f65 1 694"/>
                <a:gd name="f70" fmla="*/ f67 1 f2"/>
                <a:gd name="f71" fmla="*/ 0 1 f68"/>
                <a:gd name="f72" fmla="*/ 70 1 f69"/>
                <a:gd name="f73" fmla="*/ 18 1 f68"/>
                <a:gd name="f74" fmla="*/ 66 1 f69"/>
                <a:gd name="f75" fmla="*/ 72 1 f68"/>
                <a:gd name="f76" fmla="*/ 56 1 f69"/>
                <a:gd name="f77" fmla="*/ 164 1 f68"/>
                <a:gd name="f78" fmla="*/ 42 1 f69"/>
                <a:gd name="f79" fmla="*/ 224 1 f68"/>
                <a:gd name="f80" fmla="*/ 34 1 f69"/>
                <a:gd name="f81" fmla="*/ 294 1 f68"/>
                <a:gd name="f82" fmla="*/ 26 1 f69"/>
                <a:gd name="f83" fmla="*/ 372 1 f68"/>
                <a:gd name="f84" fmla="*/ 20 1 f69"/>
                <a:gd name="f85" fmla="*/ 462 1 f68"/>
                <a:gd name="f86" fmla="*/ 14 1 f69"/>
                <a:gd name="f87" fmla="*/ 560 1 f68"/>
                <a:gd name="f88" fmla="*/ 8 1 f69"/>
                <a:gd name="f89" fmla="*/ 670 1 f68"/>
                <a:gd name="f90" fmla="*/ 4 1 f69"/>
                <a:gd name="f91" fmla="*/ 790 1 f68"/>
                <a:gd name="f92" fmla="*/ 2 1 f69"/>
                <a:gd name="f93" fmla="*/ 920 1 f68"/>
                <a:gd name="f94" fmla="*/ 0 1 f69"/>
                <a:gd name="f95" fmla="*/ 1060 1 f68"/>
                <a:gd name="f96" fmla="*/ 1210 1 f68"/>
                <a:gd name="f97" fmla="*/ 6 1 f69"/>
                <a:gd name="f98" fmla="*/ 1372 1 f68"/>
                <a:gd name="f99" fmla="*/ 1544 1 f68"/>
                <a:gd name="f100" fmla="*/ 24 1 f69"/>
                <a:gd name="f101" fmla="*/ 1726 1 f68"/>
                <a:gd name="f102" fmla="*/ 40 1 f69"/>
                <a:gd name="f103" fmla="*/ 1920 1 f68"/>
                <a:gd name="f104" fmla="*/ 58 1 f69"/>
                <a:gd name="f105" fmla="*/ 2126 1 f68"/>
                <a:gd name="f106" fmla="*/ 80 1 f69"/>
                <a:gd name="f107" fmla="*/ 2342 1 f68"/>
                <a:gd name="f108" fmla="*/ 106 1 f69"/>
                <a:gd name="f109" fmla="*/ 2570 1 f68"/>
                <a:gd name="f110" fmla="*/ 138 1 f69"/>
                <a:gd name="f111" fmla="*/ 2808 1 f68"/>
                <a:gd name="f112" fmla="*/ 174 1 f69"/>
                <a:gd name="f113" fmla="*/ 3058 1 f68"/>
                <a:gd name="f114" fmla="*/ 216 1 f69"/>
                <a:gd name="f115" fmla="*/ 3320 1 f68"/>
                <a:gd name="f116" fmla="*/ 266 1 f69"/>
                <a:gd name="f117" fmla="*/ 3594 1 f68"/>
                <a:gd name="f118" fmla="*/ 320 1 f69"/>
                <a:gd name="f119" fmla="*/ 3880 1 f68"/>
                <a:gd name="f120" fmla="*/ 380 1 f69"/>
                <a:gd name="f121" fmla="*/ 4178 1 f68"/>
                <a:gd name="f122" fmla="*/ 448 1 f69"/>
                <a:gd name="f123" fmla="*/ 4488 1 f68"/>
                <a:gd name="f124" fmla="*/ 522 1 f69"/>
                <a:gd name="f125" fmla="*/ 4810 1 f68"/>
                <a:gd name="f126" fmla="*/ 604 1 f69"/>
                <a:gd name="f127" fmla="*/ 5144 1 f68"/>
                <a:gd name="f128" fmla="*/ 694 1 f69"/>
                <a:gd name="f129" fmla="*/ f6 1 f68"/>
                <a:gd name="f130" fmla="*/ f7 1 f69"/>
                <a:gd name="f131" fmla="+- f70 0 f1"/>
                <a:gd name="f132" fmla="*/ f71 f63 1"/>
                <a:gd name="f133" fmla="*/ f129 f63 1"/>
                <a:gd name="f134" fmla="*/ f130 f64 1"/>
                <a:gd name="f135" fmla="*/ f94 f64 1"/>
                <a:gd name="f136" fmla="*/ f72 f64 1"/>
                <a:gd name="f137" fmla="*/ f73 f63 1"/>
                <a:gd name="f138" fmla="*/ f74 f64 1"/>
                <a:gd name="f139" fmla="*/ f75 f63 1"/>
                <a:gd name="f140" fmla="*/ f76 f64 1"/>
                <a:gd name="f141" fmla="*/ f77 f63 1"/>
                <a:gd name="f142" fmla="*/ f78 f64 1"/>
                <a:gd name="f143" fmla="*/ f79 f63 1"/>
                <a:gd name="f144" fmla="*/ f80 f64 1"/>
                <a:gd name="f145" fmla="*/ f81 f63 1"/>
                <a:gd name="f146" fmla="*/ f82 f64 1"/>
                <a:gd name="f147" fmla="*/ f83 f63 1"/>
                <a:gd name="f148" fmla="*/ f84 f64 1"/>
                <a:gd name="f149" fmla="*/ f85 f63 1"/>
                <a:gd name="f150" fmla="*/ f86 f64 1"/>
                <a:gd name="f151" fmla="*/ f87 f63 1"/>
                <a:gd name="f152" fmla="*/ f88 f64 1"/>
                <a:gd name="f153" fmla="*/ f89 f63 1"/>
                <a:gd name="f154" fmla="*/ f90 f64 1"/>
                <a:gd name="f155" fmla="*/ f91 f63 1"/>
                <a:gd name="f156" fmla="*/ f92 f64 1"/>
                <a:gd name="f157" fmla="*/ f93 f63 1"/>
                <a:gd name="f158" fmla="*/ f95 f63 1"/>
                <a:gd name="f159" fmla="*/ f96 f63 1"/>
                <a:gd name="f160" fmla="*/ f97 f64 1"/>
                <a:gd name="f161" fmla="*/ f98 f63 1"/>
                <a:gd name="f162" fmla="*/ f99 f63 1"/>
                <a:gd name="f163" fmla="*/ f100 f64 1"/>
                <a:gd name="f164" fmla="*/ f101 f63 1"/>
                <a:gd name="f165" fmla="*/ f102 f64 1"/>
                <a:gd name="f166" fmla="*/ f103 f63 1"/>
                <a:gd name="f167" fmla="*/ f104 f64 1"/>
                <a:gd name="f168" fmla="*/ f105 f63 1"/>
                <a:gd name="f169" fmla="*/ f106 f64 1"/>
                <a:gd name="f170" fmla="*/ f107 f63 1"/>
                <a:gd name="f171" fmla="*/ f108 f64 1"/>
                <a:gd name="f172" fmla="*/ f109 f63 1"/>
                <a:gd name="f173" fmla="*/ f110 f64 1"/>
                <a:gd name="f174" fmla="*/ f111 f63 1"/>
                <a:gd name="f175" fmla="*/ f112 f64 1"/>
                <a:gd name="f176" fmla="*/ f113 f63 1"/>
                <a:gd name="f177" fmla="*/ f114 f64 1"/>
                <a:gd name="f178" fmla="*/ f115 f63 1"/>
                <a:gd name="f179" fmla="*/ f116 f64 1"/>
                <a:gd name="f180" fmla="*/ f117 f63 1"/>
                <a:gd name="f181" fmla="*/ f118 f64 1"/>
                <a:gd name="f182" fmla="*/ f119 f63 1"/>
                <a:gd name="f183" fmla="*/ f120 f64 1"/>
                <a:gd name="f184" fmla="*/ f121 f63 1"/>
                <a:gd name="f185" fmla="*/ f122 f64 1"/>
                <a:gd name="f186" fmla="*/ f123 f63 1"/>
                <a:gd name="f187" fmla="*/ f124 f64 1"/>
                <a:gd name="f188" fmla="*/ f125 f63 1"/>
                <a:gd name="f189" fmla="*/ f126 f64 1"/>
                <a:gd name="f190" fmla="*/ f127 f63 1"/>
                <a:gd name="f191" fmla="*/ f128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32" y="f136"/>
                </a:cxn>
                <a:cxn ang="f131">
                  <a:pos x="f132" y="f136"/>
                </a:cxn>
                <a:cxn ang="f131">
                  <a:pos x="f137" y="f138"/>
                </a:cxn>
                <a:cxn ang="f131">
                  <a:pos x="f139" y="f140"/>
                </a:cxn>
                <a:cxn ang="f131">
                  <a:pos x="f141" y="f142"/>
                </a:cxn>
                <a:cxn ang="f131">
                  <a:pos x="f143" y="f144"/>
                </a:cxn>
                <a:cxn ang="f131">
                  <a:pos x="f145" y="f146"/>
                </a:cxn>
                <a:cxn ang="f131">
                  <a:pos x="f147" y="f148"/>
                </a:cxn>
                <a:cxn ang="f131">
                  <a:pos x="f149" y="f150"/>
                </a:cxn>
                <a:cxn ang="f131">
                  <a:pos x="f151" y="f152"/>
                </a:cxn>
                <a:cxn ang="f131">
                  <a:pos x="f153" y="f154"/>
                </a:cxn>
                <a:cxn ang="f131">
                  <a:pos x="f155" y="f156"/>
                </a:cxn>
                <a:cxn ang="f131">
                  <a:pos x="f157" y="f135"/>
                </a:cxn>
                <a:cxn ang="f131">
                  <a:pos x="f158" y="f156"/>
                </a:cxn>
                <a:cxn ang="f131">
                  <a:pos x="f159" y="f160"/>
                </a:cxn>
                <a:cxn ang="f131">
                  <a:pos x="f161" y="f150"/>
                </a:cxn>
                <a:cxn ang="f131">
                  <a:pos x="f162" y="f163"/>
                </a:cxn>
                <a:cxn ang="f131">
                  <a:pos x="f164" y="f165"/>
                </a:cxn>
                <a:cxn ang="f131">
                  <a:pos x="f166" y="f167"/>
                </a:cxn>
                <a:cxn ang="f131">
                  <a:pos x="f168" y="f169"/>
                </a:cxn>
                <a:cxn ang="f131">
                  <a:pos x="f170" y="f171"/>
                </a:cxn>
                <a:cxn ang="f131">
                  <a:pos x="f172" y="f173"/>
                </a:cxn>
                <a:cxn ang="f131">
                  <a:pos x="f174" y="f175"/>
                </a:cxn>
                <a:cxn ang="f131">
                  <a:pos x="f176" y="f177"/>
                </a:cxn>
                <a:cxn ang="f131">
                  <a:pos x="f178" y="f179"/>
                </a:cxn>
                <a:cxn ang="f131">
                  <a:pos x="f180" y="f181"/>
                </a:cxn>
                <a:cxn ang="f131">
                  <a:pos x="f182" y="f183"/>
                </a:cxn>
                <a:cxn ang="f131">
                  <a:pos x="f184" y="f185"/>
                </a:cxn>
                <a:cxn ang="f131">
                  <a:pos x="f186" y="f187"/>
                </a:cxn>
                <a:cxn ang="f131">
                  <a:pos x="f188" y="f189"/>
                </a:cxn>
                <a:cxn ang="f131">
                  <a:pos x="f190" y="f191"/>
                </a:cxn>
              </a:cxnLst>
              <a:rect l="f132" t="f135" r="f133" b="f134"/>
              <a:pathLst>
                <a:path w="5144" h="694">
                  <a:moveTo>
                    <a:pt x="f5" y="f8"/>
                  </a:moveTo>
                  <a:lnTo>
                    <a:pt x="f5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5"/>
                  </a:lnTo>
                  <a:lnTo>
                    <a:pt x="f30" y="f28"/>
                  </a:lnTo>
                  <a:lnTo>
                    <a:pt x="f31" y="f32"/>
                  </a:lnTo>
                  <a:lnTo>
                    <a:pt x="f33" y="f22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" y="f7"/>
                  </a:lnTo>
                </a:path>
              </a:pathLst>
            </a:custGeom>
            <a:noFill/>
            <a:ln w="9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ndara"/>
              </a:endParaRPr>
            </a:p>
          </p:txBody>
        </p:sp>
        <p:sp>
          <p:nvSpPr>
            <p:cNvPr id="7" name="Freeform 26"/>
            <p:cNvSpPr/>
            <p:nvPr/>
          </p:nvSpPr>
          <p:spPr>
            <a:xfrm>
              <a:off x="5609487" y="729810"/>
              <a:ext cx="3307997" cy="651546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3112"/>
                <a:gd name="f8" fmla="val 584"/>
                <a:gd name="f9" fmla="val 90"/>
                <a:gd name="f10" fmla="val 560"/>
                <a:gd name="f11" fmla="val 336"/>
                <a:gd name="f12" fmla="val 498"/>
                <a:gd name="f13" fmla="val 506"/>
                <a:gd name="f14" fmla="val 456"/>
                <a:gd name="f15" fmla="val 702"/>
                <a:gd name="f16" fmla="val 410"/>
                <a:gd name="f17" fmla="val 920"/>
                <a:gd name="f18" fmla="val 1154"/>
                <a:gd name="f19" fmla="val 306"/>
                <a:gd name="f20" fmla="val 1402"/>
                <a:gd name="f21" fmla="val 254"/>
                <a:gd name="f22" fmla="val 1656"/>
                <a:gd name="f23" fmla="val 202"/>
                <a:gd name="f24" fmla="val 1916"/>
                <a:gd name="f25" fmla="val 154"/>
                <a:gd name="f26" fmla="val 2174"/>
                <a:gd name="f27" fmla="val 108"/>
                <a:gd name="f28" fmla="val 2302"/>
                <a:gd name="f29" fmla="val 88"/>
                <a:gd name="f30" fmla="val 2426"/>
                <a:gd name="f31" fmla="val 68"/>
                <a:gd name="f32" fmla="val 2550"/>
                <a:gd name="f33" fmla="val 52"/>
                <a:gd name="f34" fmla="val 2670"/>
                <a:gd name="f35" fmla="val 36"/>
                <a:gd name="f36" fmla="val 2788"/>
                <a:gd name="f37" fmla="val 24"/>
                <a:gd name="f38" fmla="val 2900"/>
                <a:gd name="f39" fmla="val 14"/>
                <a:gd name="f40" fmla="val 3008"/>
                <a:gd name="f41" fmla="val 6"/>
                <a:gd name="f42" fmla="+- 0 0 -90"/>
                <a:gd name="f43" fmla="*/ f4 1 3112"/>
                <a:gd name="f44" fmla="*/ f5 1 584"/>
                <a:gd name="f45" fmla="+- f8 0 f6"/>
                <a:gd name="f46" fmla="+- f7 0 f6"/>
                <a:gd name="f47" fmla="*/ f42 f0 1"/>
                <a:gd name="f48" fmla="*/ f46 1 3112"/>
                <a:gd name="f49" fmla="*/ f45 1 584"/>
                <a:gd name="f50" fmla="*/ f47 1 f3"/>
                <a:gd name="f51" fmla="*/ 0 1 f48"/>
                <a:gd name="f52" fmla="*/ 584 1 f49"/>
                <a:gd name="f53" fmla="*/ 90 1 f48"/>
                <a:gd name="f54" fmla="*/ 560 1 f49"/>
                <a:gd name="f55" fmla="*/ 336 1 f48"/>
                <a:gd name="f56" fmla="*/ 498 1 f49"/>
                <a:gd name="f57" fmla="*/ 506 1 f48"/>
                <a:gd name="f58" fmla="*/ 456 1 f49"/>
                <a:gd name="f59" fmla="*/ 702 1 f48"/>
                <a:gd name="f60" fmla="*/ 410 1 f49"/>
                <a:gd name="f61" fmla="*/ 920 1 f48"/>
                <a:gd name="f62" fmla="*/ 360 1 f49"/>
                <a:gd name="f63" fmla="*/ 1154 1 f48"/>
                <a:gd name="f64" fmla="*/ 306 1 f49"/>
                <a:gd name="f65" fmla="*/ 1402 1 f48"/>
                <a:gd name="f66" fmla="*/ 254 1 f49"/>
                <a:gd name="f67" fmla="*/ 1656 1 f48"/>
                <a:gd name="f68" fmla="*/ 202 1 f49"/>
                <a:gd name="f69" fmla="*/ 1916 1 f48"/>
                <a:gd name="f70" fmla="*/ 154 1 f49"/>
                <a:gd name="f71" fmla="*/ 2174 1 f48"/>
                <a:gd name="f72" fmla="*/ 108 1 f49"/>
                <a:gd name="f73" fmla="*/ 2302 1 f48"/>
                <a:gd name="f74" fmla="*/ 88 1 f49"/>
                <a:gd name="f75" fmla="*/ 2426 1 f48"/>
                <a:gd name="f76" fmla="*/ 68 1 f49"/>
                <a:gd name="f77" fmla="*/ 2550 1 f48"/>
                <a:gd name="f78" fmla="*/ 52 1 f49"/>
                <a:gd name="f79" fmla="*/ 2670 1 f48"/>
                <a:gd name="f80" fmla="*/ 36 1 f49"/>
                <a:gd name="f81" fmla="*/ 2788 1 f48"/>
                <a:gd name="f82" fmla="*/ 24 1 f49"/>
                <a:gd name="f83" fmla="*/ 2900 1 f48"/>
                <a:gd name="f84" fmla="*/ 14 1 f49"/>
                <a:gd name="f85" fmla="*/ 3008 1 f48"/>
                <a:gd name="f86" fmla="*/ 6 1 f49"/>
                <a:gd name="f87" fmla="*/ 3112 1 f48"/>
                <a:gd name="f88" fmla="*/ 0 1 f49"/>
                <a:gd name="f89" fmla="*/ f7 1 f48"/>
                <a:gd name="f90" fmla="*/ f8 1 f49"/>
                <a:gd name="f91" fmla="+- f50 0 f1"/>
                <a:gd name="f92" fmla="*/ f51 f43 1"/>
                <a:gd name="f93" fmla="*/ f89 f43 1"/>
                <a:gd name="f94" fmla="*/ f90 f44 1"/>
                <a:gd name="f95" fmla="*/ f88 f44 1"/>
                <a:gd name="f96" fmla="*/ f52 f44 1"/>
                <a:gd name="f97" fmla="*/ f53 f43 1"/>
                <a:gd name="f98" fmla="*/ f54 f44 1"/>
                <a:gd name="f99" fmla="*/ f55 f43 1"/>
                <a:gd name="f100" fmla="*/ f56 f44 1"/>
                <a:gd name="f101" fmla="*/ f57 f43 1"/>
                <a:gd name="f102" fmla="*/ f58 f44 1"/>
                <a:gd name="f103" fmla="*/ f59 f43 1"/>
                <a:gd name="f104" fmla="*/ f60 f44 1"/>
                <a:gd name="f105" fmla="*/ f61 f43 1"/>
                <a:gd name="f106" fmla="*/ f62 f44 1"/>
                <a:gd name="f107" fmla="*/ f63 f43 1"/>
                <a:gd name="f108" fmla="*/ f64 f44 1"/>
                <a:gd name="f109" fmla="*/ f65 f43 1"/>
                <a:gd name="f110" fmla="*/ f66 f44 1"/>
                <a:gd name="f111" fmla="*/ f67 f43 1"/>
                <a:gd name="f112" fmla="*/ f68 f44 1"/>
                <a:gd name="f113" fmla="*/ f69 f43 1"/>
                <a:gd name="f114" fmla="*/ f70 f44 1"/>
                <a:gd name="f115" fmla="*/ f71 f43 1"/>
                <a:gd name="f116" fmla="*/ f72 f44 1"/>
                <a:gd name="f117" fmla="*/ f73 f43 1"/>
                <a:gd name="f118" fmla="*/ f74 f44 1"/>
                <a:gd name="f119" fmla="*/ f75 f43 1"/>
                <a:gd name="f120" fmla="*/ f76 f44 1"/>
                <a:gd name="f121" fmla="*/ f77 f43 1"/>
                <a:gd name="f122" fmla="*/ f78 f44 1"/>
                <a:gd name="f123" fmla="*/ f79 f43 1"/>
                <a:gd name="f124" fmla="*/ f80 f44 1"/>
                <a:gd name="f125" fmla="*/ f81 f43 1"/>
                <a:gd name="f126" fmla="*/ f82 f44 1"/>
                <a:gd name="f127" fmla="*/ f83 f43 1"/>
                <a:gd name="f128" fmla="*/ f84 f44 1"/>
                <a:gd name="f129" fmla="*/ f85 f43 1"/>
                <a:gd name="f130" fmla="*/ f86 f44 1"/>
                <a:gd name="f131" fmla="*/ f87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1">
                  <a:pos x="f92" y="f96"/>
                </a:cxn>
                <a:cxn ang="f91">
                  <a:pos x="f92" y="f96"/>
                </a:cxn>
                <a:cxn ang="f91">
                  <a:pos x="f97" y="f98"/>
                </a:cxn>
                <a:cxn ang="f91">
                  <a:pos x="f99" y="f100"/>
                </a:cxn>
                <a:cxn ang="f91">
                  <a:pos x="f101" y="f102"/>
                </a:cxn>
                <a:cxn ang="f91">
                  <a:pos x="f103" y="f104"/>
                </a:cxn>
                <a:cxn ang="f91">
                  <a:pos x="f105" y="f106"/>
                </a:cxn>
                <a:cxn ang="f91">
                  <a:pos x="f107" y="f108"/>
                </a:cxn>
                <a:cxn ang="f91">
                  <a:pos x="f109" y="f110"/>
                </a:cxn>
                <a:cxn ang="f91">
                  <a:pos x="f111" y="f112"/>
                </a:cxn>
                <a:cxn ang="f91">
                  <a:pos x="f113" y="f114"/>
                </a:cxn>
                <a:cxn ang="f91">
                  <a:pos x="f115" y="f116"/>
                </a:cxn>
                <a:cxn ang="f91">
                  <a:pos x="f117" y="f118"/>
                </a:cxn>
                <a:cxn ang="f91">
                  <a:pos x="f119" y="f120"/>
                </a:cxn>
                <a:cxn ang="f91">
                  <a:pos x="f121" y="f122"/>
                </a:cxn>
                <a:cxn ang="f91">
                  <a:pos x="f123" y="f124"/>
                </a:cxn>
                <a:cxn ang="f91">
                  <a:pos x="f125" y="f126"/>
                </a:cxn>
                <a:cxn ang="f91">
                  <a:pos x="f127" y="f128"/>
                </a:cxn>
                <a:cxn ang="f91">
                  <a:pos x="f129" y="f130"/>
                </a:cxn>
                <a:cxn ang="f91">
                  <a:pos x="f131" y="f95"/>
                </a:cxn>
              </a:cxnLst>
              <a:rect l="f92" t="f95" r="f93" b="f94"/>
              <a:pathLst>
                <a:path w="3112" h="584">
                  <a:moveTo>
                    <a:pt x="f6" y="f8"/>
                  </a:moveTo>
                  <a:lnTo>
                    <a:pt x="f6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2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7" y="f6"/>
                  </a:lnTo>
                </a:path>
              </a:pathLst>
            </a:custGeom>
            <a:noFill/>
            <a:ln w="9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ndara"/>
              </a:endParaRPr>
            </a:p>
          </p:txBody>
        </p:sp>
        <p:sp>
          <p:nvSpPr>
            <p:cNvPr id="8" name="Freeform 10"/>
            <p:cNvSpPr/>
            <p:nvPr/>
          </p:nvSpPr>
          <p:spPr>
            <a:xfrm>
              <a:off x="211665" y="714192"/>
              <a:ext cx="8723376" cy="132987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196"/>
                <a:gd name="f7" fmla="val 1192"/>
                <a:gd name="f8" fmla="val 8192"/>
                <a:gd name="f9" fmla="val 512"/>
                <a:gd name="f10" fmla="val 8116"/>
                <a:gd name="f11" fmla="val 542"/>
                <a:gd name="f12" fmla="val 8040"/>
                <a:gd name="f13" fmla="val 570"/>
                <a:gd name="f14" fmla="val 7960"/>
                <a:gd name="f15" fmla="val 596"/>
                <a:gd name="f16" fmla="val 7878"/>
                <a:gd name="f17" fmla="val 620"/>
                <a:gd name="f18" fmla="val 7794"/>
                <a:gd name="f19" fmla="val 644"/>
                <a:gd name="f20" fmla="val 7706"/>
                <a:gd name="f21" fmla="val 666"/>
                <a:gd name="f22" fmla="val 7616"/>
                <a:gd name="f23" fmla="val 684"/>
                <a:gd name="f24" fmla="val 7522"/>
                <a:gd name="f25" fmla="val 702"/>
                <a:gd name="f26" fmla="val 7424"/>
                <a:gd name="f27" fmla="val 718"/>
                <a:gd name="f28" fmla="val 7322"/>
                <a:gd name="f29" fmla="val 730"/>
                <a:gd name="f30" fmla="val 7216"/>
                <a:gd name="f31" fmla="val 742"/>
                <a:gd name="f32" fmla="val 7106"/>
                <a:gd name="f33" fmla="val 750"/>
                <a:gd name="f34" fmla="val 6992"/>
                <a:gd name="f35" fmla="val 758"/>
                <a:gd name="f36" fmla="val 6872"/>
                <a:gd name="f37" fmla="val 762"/>
                <a:gd name="f38" fmla="val 6748"/>
                <a:gd name="f39" fmla="val 6618"/>
                <a:gd name="f40" fmla="val 760"/>
                <a:gd name="f41" fmla="val 6482"/>
                <a:gd name="f42" fmla="val 756"/>
                <a:gd name="f43" fmla="val 6342"/>
                <a:gd name="f44" fmla="val 6196"/>
                <a:gd name="f45" fmla="val 740"/>
                <a:gd name="f46" fmla="val 6042"/>
                <a:gd name="f47" fmla="val 726"/>
                <a:gd name="f48" fmla="val 5882"/>
                <a:gd name="f49" fmla="val 710"/>
                <a:gd name="f50" fmla="val 5716"/>
                <a:gd name="f51" fmla="val 690"/>
                <a:gd name="f52" fmla="val 5544"/>
                <a:gd name="f53" fmla="val 668"/>
                <a:gd name="f54" fmla="val 5364"/>
                <a:gd name="f55" fmla="val 642"/>
                <a:gd name="f56" fmla="val 5176"/>
                <a:gd name="f57" fmla="val 612"/>
                <a:gd name="f58" fmla="val 4982"/>
                <a:gd name="f59" fmla="val 578"/>
                <a:gd name="f60" fmla="val 4778"/>
                <a:gd name="f61" fmla="val 540"/>
                <a:gd name="f62" fmla="val 4568"/>
                <a:gd name="f63" fmla="val 500"/>
                <a:gd name="f64" fmla="val 4348"/>
                <a:gd name="f65" fmla="val 454"/>
                <a:gd name="f66" fmla="val 4122"/>
                <a:gd name="f67" fmla="val 406"/>
                <a:gd name="f68" fmla="val 3886"/>
                <a:gd name="f69" fmla="val 354"/>
                <a:gd name="f70" fmla="val 3640"/>
                <a:gd name="f71" fmla="val 296"/>
                <a:gd name="f72" fmla="val 3396"/>
                <a:gd name="f73" fmla="val 240"/>
                <a:gd name="f74" fmla="val 3160"/>
                <a:gd name="f75" fmla="val 192"/>
                <a:gd name="f76" fmla="val 2934"/>
                <a:gd name="f77" fmla="val 148"/>
                <a:gd name="f78" fmla="val 2718"/>
                <a:gd name="f79" fmla="val 112"/>
                <a:gd name="f80" fmla="val 2512"/>
                <a:gd name="f81" fmla="val 82"/>
                <a:gd name="f82" fmla="val 2314"/>
                <a:gd name="f83" fmla="val 56"/>
                <a:gd name="f84" fmla="val 2126"/>
                <a:gd name="f85" fmla="val 36"/>
                <a:gd name="f86" fmla="val 1948"/>
                <a:gd name="f87" fmla="val 20"/>
                <a:gd name="f88" fmla="val 1776"/>
                <a:gd name="f89" fmla="val 10"/>
                <a:gd name="f90" fmla="val 1616"/>
                <a:gd name="f91" fmla="val 2"/>
                <a:gd name="f92" fmla="val 1462"/>
                <a:gd name="f93" fmla="val 1318"/>
                <a:gd name="f94" fmla="val 1182"/>
                <a:gd name="f95" fmla="val 4"/>
                <a:gd name="f96" fmla="val 1054"/>
                <a:gd name="f97" fmla="val 934"/>
                <a:gd name="f98" fmla="val 822"/>
                <a:gd name="f99" fmla="val 30"/>
                <a:gd name="f100" fmla="val 716"/>
                <a:gd name="f101" fmla="val 44"/>
                <a:gd name="f102" fmla="val 58"/>
                <a:gd name="f103" fmla="val 530"/>
                <a:gd name="f104" fmla="val 74"/>
                <a:gd name="f105" fmla="val 450"/>
                <a:gd name="f106" fmla="val 92"/>
                <a:gd name="f107" fmla="val 374"/>
                <a:gd name="f108" fmla="val 108"/>
                <a:gd name="f109" fmla="val 308"/>
                <a:gd name="f110" fmla="val 126"/>
                <a:gd name="f111" fmla="val 248"/>
                <a:gd name="f112" fmla="val 144"/>
                <a:gd name="f113" fmla="val 194"/>
                <a:gd name="f114" fmla="val 160"/>
                <a:gd name="f115" fmla="val 176"/>
                <a:gd name="f116" fmla="val 48"/>
                <a:gd name="f117" fmla="val 216"/>
                <a:gd name="f118" fmla="val 12"/>
                <a:gd name="f119" fmla="val 234"/>
                <a:gd name="f120" fmla="val 1186"/>
                <a:gd name="f121" fmla="val 510"/>
                <a:gd name="f122" fmla="+- 0 0 -90"/>
                <a:gd name="f123" fmla="*/ f3 1 8196"/>
                <a:gd name="f124" fmla="*/ f4 1 1192"/>
                <a:gd name="f125" fmla="+- f7 0 f5"/>
                <a:gd name="f126" fmla="+- f6 0 f5"/>
                <a:gd name="f127" fmla="*/ f122 f0 1"/>
                <a:gd name="f128" fmla="*/ f126 1 8196"/>
                <a:gd name="f129" fmla="*/ f125 1 1192"/>
                <a:gd name="f130" fmla="*/ f127 1 f2"/>
                <a:gd name="f131" fmla="*/ 8192 1 f128"/>
                <a:gd name="f132" fmla="*/ 512 1 f129"/>
                <a:gd name="f133" fmla="*/ 8040 1 f128"/>
                <a:gd name="f134" fmla="*/ 570 1 f129"/>
                <a:gd name="f135" fmla="*/ 7878 1 f128"/>
                <a:gd name="f136" fmla="*/ 620 1 f129"/>
                <a:gd name="f137" fmla="*/ 7706 1 f128"/>
                <a:gd name="f138" fmla="*/ 666 1 f129"/>
                <a:gd name="f139" fmla="*/ 7522 1 f128"/>
                <a:gd name="f140" fmla="*/ 702 1 f129"/>
                <a:gd name="f141" fmla="*/ 7322 1 f128"/>
                <a:gd name="f142" fmla="*/ 730 1 f129"/>
                <a:gd name="f143" fmla="*/ 7106 1 f128"/>
                <a:gd name="f144" fmla="*/ 750 1 f129"/>
                <a:gd name="f145" fmla="*/ 6872 1 f128"/>
                <a:gd name="f146" fmla="*/ 762 1 f129"/>
                <a:gd name="f147" fmla="*/ 6618 1 f128"/>
                <a:gd name="f148" fmla="*/ 760 1 f129"/>
                <a:gd name="f149" fmla="*/ 6342 1 f128"/>
                <a:gd name="f150" fmla="*/ 6042 1 f128"/>
                <a:gd name="f151" fmla="*/ 726 1 f129"/>
                <a:gd name="f152" fmla="*/ 5716 1 f128"/>
                <a:gd name="f153" fmla="*/ 690 1 f129"/>
                <a:gd name="f154" fmla="*/ 5364 1 f128"/>
                <a:gd name="f155" fmla="*/ 642 1 f129"/>
                <a:gd name="f156" fmla="*/ 4982 1 f128"/>
                <a:gd name="f157" fmla="*/ 578 1 f129"/>
                <a:gd name="f158" fmla="*/ 4568 1 f128"/>
                <a:gd name="f159" fmla="*/ 500 1 f129"/>
                <a:gd name="f160" fmla="*/ 4122 1 f128"/>
                <a:gd name="f161" fmla="*/ 406 1 f129"/>
                <a:gd name="f162" fmla="*/ 3640 1 f128"/>
                <a:gd name="f163" fmla="*/ 296 1 f129"/>
                <a:gd name="f164" fmla="*/ 3396 1 f128"/>
                <a:gd name="f165" fmla="*/ 240 1 f129"/>
                <a:gd name="f166" fmla="*/ 2934 1 f128"/>
                <a:gd name="f167" fmla="*/ 148 1 f129"/>
                <a:gd name="f168" fmla="*/ 2512 1 f128"/>
                <a:gd name="f169" fmla="*/ 82 1 f129"/>
                <a:gd name="f170" fmla="*/ 2126 1 f128"/>
                <a:gd name="f171" fmla="*/ 36 1 f129"/>
                <a:gd name="f172" fmla="*/ 1776 1 f128"/>
                <a:gd name="f173" fmla="*/ 10 1 f129"/>
                <a:gd name="f174" fmla="*/ 1462 1 f128"/>
                <a:gd name="f175" fmla="*/ 0 1 f129"/>
                <a:gd name="f176" fmla="*/ 1182 1 f128"/>
                <a:gd name="f177" fmla="*/ 4 1 f129"/>
                <a:gd name="f178" fmla="*/ 934 1 f128"/>
                <a:gd name="f179" fmla="*/ 20 1 f129"/>
                <a:gd name="f180" fmla="*/ 716 1 f128"/>
                <a:gd name="f181" fmla="*/ 44 1 f129"/>
                <a:gd name="f182" fmla="*/ 530 1 f128"/>
                <a:gd name="f183" fmla="*/ 74 1 f129"/>
                <a:gd name="f184" fmla="*/ 374 1 f128"/>
                <a:gd name="f185" fmla="*/ 108 1 f129"/>
                <a:gd name="f186" fmla="*/ 248 1 f128"/>
                <a:gd name="f187" fmla="*/ 144 1 f129"/>
                <a:gd name="f188" fmla="*/ 148 1 f128"/>
                <a:gd name="f189" fmla="*/ 176 1 f129"/>
                <a:gd name="f190" fmla="*/ 48 1 f128"/>
                <a:gd name="f191" fmla="*/ 216 1 f129"/>
                <a:gd name="f192" fmla="*/ 0 1 f128"/>
                <a:gd name="f193" fmla="*/ 1192 1 f129"/>
                <a:gd name="f194" fmla="*/ 8196 1 f128"/>
                <a:gd name="f195" fmla="*/ 1186 1 f129"/>
                <a:gd name="f196" fmla="*/ 510 1 f129"/>
                <a:gd name="f197" fmla="*/ f6 1 f128"/>
                <a:gd name="f198" fmla="*/ f7 1 f129"/>
                <a:gd name="f199" fmla="+- f130 0 f1"/>
                <a:gd name="f200" fmla="*/ f192 f123 1"/>
                <a:gd name="f201" fmla="*/ f197 f123 1"/>
                <a:gd name="f202" fmla="*/ f198 f124 1"/>
                <a:gd name="f203" fmla="*/ f175 f124 1"/>
                <a:gd name="f204" fmla="*/ f131 f123 1"/>
                <a:gd name="f205" fmla="*/ f132 f124 1"/>
                <a:gd name="f206" fmla="*/ f133 f123 1"/>
                <a:gd name="f207" fmla="*/ f134 f124 1"/>
                <a:gd name="f208" fmla="*/ f135 f123 1"/>
                <a:gd name="f209" fmla="*/ f136 f124 1"/>
                <a:gd name="f210" fmla="*/ f137 f123 1"/>
                <a:gd name="f211" fmla="*/ f138 f124 1"/>
                <a:gd name="f212" fmla="*/ f139 f123 1"/>
                <a:gd name="f213" fmla="*/ f140 f124 1"/>
                <a:gd name="f214" fmla="*/ f141 f123 1"/>
                <a:gd name="f215" fmla="*/ f142 f124 1"/>
                <a:gd name="f216" fmla="*/ f143 f123 1"/>
                <a:gd name="f217" fmla="*/ f144 f124 1"/>
                <a:gd name="f218" fmla="*/ f145 f123 1"/>
                <a:gd name="f219" fmla="*/ f146 f124 1"/>
                <a:gd name="f220" fmla="*/ f147 f123 1"/>
                <a:gd name="f221" fmla="*/ f148 f124 1"/>
                <a:gd name="f222" fmla="*/ f149 f123 1"/>
                <a:gd name="f223" fmla="*/ f150 f123 1"/>
                <a:gd name="f224" fmla="*/ f151 f124 1"/>
                <a:gd name="f225" fmla="*/ f152 f123 1"/>
                <a:gd name="f226" fmla="*/ f153 f124 1"/>
                <a:gd name="f227" fmla="*/ f154 f123 1"/>
                <a:gd name="f228" fmla="*/ f155 f124 1"/>
                <a:gd name="f229" fmla="*/ f156 f123 1"/>
                <a:gd name="f230" fmla="*/ f157 f124 1"/>
                <a:gd name="f231" fmla="*/ f158 f123 1"/>
                <a:gd name="f232" fmla="*/ f159 f124 1"/>
                <a:gd name="f233" fmla="*/ f160 f123 1"/>
                <a:gd name="f234" fmla="*/ f161 f124 1"/>
                <a:gd name="f235" fmla="*/ f162 f123 1"/>
                <a:gd name="f236" fmla="*/ f163 f124 1"/>
                <a:gd name="f237" fmla="*/ f164 f123 1"/>
                <a:gd name="f238" fmla="*/ f165 f124 1"/>
                <a:gd name="f239" fmla="*/ f166 f123 1"/>
                <a:gd name="f240" fmla="*/ f167 f124 1"/>
                <a:gd name="f241" fmla="*/ f168 f123 1"/>
                <a:gd name="f242" fmla="*/ f169 f124 1"/>
                <a:gd name="f243" fmla="*/ f170 f123 1"/>
                <a:gd name="f244" fmla="*/ f171 f124 1"/>
                <a:gd name="f245" fmla="*/ f172 f123 1"/>
                <a:gd name="f246" fmla="*/ f173 f124 1"/>
                <a:gd name="f247" fmla="*/ f174 f123 1"/>
                <a:gd name="f248" fmla="*/ f176 f123 1"/>
                <a:gd name="f249" fmla="*/ f177 f124 1"/>
                <a:gd name="f250" fmla="*/ f178 f123 1"/>
                <a:gd name="f251" fmla="*/ f179 f124 1"/>
                <a:gd name="f252" fmla="*/ f180 f123 1"/>
                <a:gd name="f253" fmla="*/ f181 f124 1"/>
                <a:gd name="f254" fmla="*/ f182 f123 1"/>
                <a:gd name="f255" fmla="*/ f183 f124 1"/>
                <a:gd name="f256" fmla="*/ f184 f123 1"/>
                <a:gd name="f257" fmla="*/ f185 f124 1"/>
                <a:gd name="f258" fmla="*/ f186 f123 1"/>
                <a:gd name="f259" fmla="*/ f187 f124 1"/>
                <a:gd name="f260" fmla="*/ f188 f123 1"/>
                <a:gd name="f261" fmla="*/ f189 f124 1"/>
                <a:gd name="f262" fmla="*/ f190 f123 1"/>
                <a:gd name="f263" fmla="*/ f191 f124 1"/>
                <a:gd name="f264" fmla="*/ f193 f124 1"/>
                <a:gd name="f265" fmla="*/ f194 f123 1"/>
                <a:gd name="f266" fmla="*/ f195 f124 1"/>
                <a:gd name="f267" fmla="*/ f196 f1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9">
                  <a:pos x="f204" y="f205"/>
                </a:cxn>
                <a:cxn ang="f199">
                  <a:pos x="f206" y="f207"/>
                </a:cxn>
                <a:cxn ang="f199">
                  <a:pos x="f208" y="f209"/>
                </a:cxn>
                <a:cxn ang="f199">
                  <a:pos x="f210" y="f211"/>
                </a:cxn>
                <a:cxn ang="f199">
                  <a:pos x="f212" y="f213"/>
                </a:cxn>
                <a:cxn ang="f199">
                  <a:pos x="f214" y="f215"/>
                </a:cxn>
                <a:cxn ang="f199">
                  <a:pos x="f216" y="f217"/>
                </a:cxn>
                <a:cxn ang="f199">
                  <a:pos x="f218" y="f219"/>
                </a:cxn>
                <a:cxn ang="f199">
                  <a:pos x="f220" y="f221"/>
                </a:cxn>
                <a:cxn ang="f199">
                  <a:pos x="f222" y="f217"/>
                </a:cxn>
                <a:cxn ang="f199">
                  <a:pos x="f223" y="f224"/>
                </a:cxn>
                <a:cxn ang="f199">
                  <a:pos x="f225" y="f226"/>
                </a:cxn>
                <a:cxn ang="f199">
                  <a:pos x="f227" y="f228"/>
                </a:cxn>
                <a:cxn ang="f199">
                  <a:pos x="f229" y="f230"/>
                </a:cxn>
                <a:cxn ang="f199">
                  <a:pos x="f231" y="f232"/>
                </a:cxn>
                <a:cxn ang="f199">
                  <a:pos x="f233" y="f234"/>
                </a:cxn>
                <a:cxn ang="f199">
                  <a:pos x="f235" y="f236"/>
                </a:cxn>
                <a:cxn ang="f199">
                  <a:pos x="f237" y="f238"/>
                </a:cxn>
                <a:cxn ang="f199">
                  <a:pos x="f239" y="f240"/>
                </a:cxn>
                <a:cxn ang="f199">
                  <a:pos x="f241" y="f242"/>
                </a:cxn>
                <a:cxn ang="f199">
                  <a:pos x="f243" y="f244"/>
                </a:cxn>
                <a:cxn ang="f199">
                  <a:pos x="f245" y="f246"/>
                </a:cxn>
                <a:cxn ang="f199">
                  <a:pos x="f247" y="f203"/>
                </a:cxn>
                <a:cxn ang="f199">
                  <a:pos x="f248" y="f249"/>
                </a:cxn>
                <a:cxn ang="f199">
                  <a:pos x="f250" y="f251"/>
                </a:cxn>
                <a:cxn ang="f199">
                  <a:pos x="f252" y="f253"/>
                </a:cxn>
                <a:cxn ang="f199">
                  <a:pos x="f254" y="f255"/>
                </a:cxn>
                <a:cxn ang="f199">
                  <a:pos x="f256" y="f257"/>
                </a:cxn>
                <a:cxn ang="f199">
                  <a:pos x="f258" y="f259"/>
                </a:cxn>
                <a:cxn ang="f199">
                  <a:pos x="f260" y="f261"/>
                </a:cxn>
                <a:cxn ang="f199">
                  <a:pos x="f262" y="f263"/>
                </a:cxn>
                <a:cxn ang="f199">
                  <a:pos x="f200" y="f238"/>
                </a:cxn>
                <a:cxn ang="f199">
                  <a:pos x="f204" y="f264"/>
                </a:cxn>
                <a:cxn ang="f199">
                  <a:pos x="f265" y="f266"/>
                </a:cxn>
                <a:cxn ang="f199">
                  <a:pos x="f265" y="f267"/>
                </a:cxn>
                <a:cxn ang="f199">
                  <a:pos x="f204" y="f205"/>
                </a:cxn>
              </a:cxnLst>
              <a:rect l="f200" t="f203" r="f201" b="f202"/>
              <a:pathLst>
                <a:path w="8196" h="1192">
                  <a:moveTo>
                    <a:pt x="f8" y="f9"/>
                  </a:move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7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3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88" y="f89"/>
                  </a:lnTo>
                  <a:lnTo>
                    <a:pt x="f90" y="f91"/>
                  </a:lnTo>
                  <a:lnTo>
                    <a:pt x="f92" y="f5"/>
                  </a:lnTo>
                  <a:lnTo>
                    <a:pt x="f93" y="f5"/>
                  </a:lnTo>
                  <a:lnTo>
                    <a:pt x="f94" y="f95"/>
                  </a:lnTo>
                  <a:lnTo>
                    <a:pt x="f96" y="f89"/>
                  </a:lnTo>
                  <a:lnTo>
                    <a:pt x="f97" y="f87"/>
                  </a:lnTo>
                  <a:lnTo>
                    <a:pt x="f98" y="f99"/>
                  </a:lnTo>
                  <a:lnTo>
                    <a:pt x="f100" y="f101"/>
                  </a:lnTo>
                  <a:lnTo>
                    <a:pt x="f17" y="f102"/>
                  </a:lnTo>
                  <a:lnTo>
                    <a:pt x="f103" y="f104"/>
                  </a:lnTo>
                  <a:lnTo>
                    <a:pt x="f105" y="f106"/>
                  </a:lnTo>
                  <a:lnTo>
                    <a:pt x="f107" y="f108"/>
                  </a:lnTo>
                  <a:lnTo>
                    <a:pt x="f109" y="f110"/>
                  </a:lnTo>
                  <a:lnTo>
                    <a:pt x="f111" y="f112"/>
                  </a:lnTo>
                  <a:lnTo>
                    <a:pt x="f113" y="f114"/>
                  </a:lnTo>
                  <a:lnTo>
                    <a:pt x="f77" y="f115"/>
                  </a:lnTo>
                  <a:lnTo>
                    <a:pt x="f108" y="f75"/>
                  </a:lnTo>
                  <a:lnTo>
                    <a:pt x="f116" y="f117"/>
                  </a:lnTo>
                  <a:lnTo>
                    <a:pt x="f118" y="f119"/>
                  </a:lnTo>
                  <a:lnTo>
                    <a:pt x="f5" y="f73"/>
                  </a:lnTo>
                  <a:lnTo>
                    <a:pt x="f5" y="f7"/>
                  </a:lnTo>
                  <a:lnTo>
                    <a:pt x="f8" y="f7"/>
                  </a:lnTo>
                  <a:lnTo>
                    <a:pt x="f8" y="f7"/>
                  </a:lnTo>
                  <a:lnTo>
                    <a:pt x="f6" y="f120"/>
                  </a:lnTo>
                  <a:lnTo>
                    <a:pt x="f6" y="f120"/>
                  </a:lnTo>
                  <a:lnTo>
                    <a:pt x="f6" y="f121"/>
                  </a:lnTo>
                  <a:lnTo>
                    <a:pt x="f6" y="f121"/>
                  </a:lnTo>
                  <a:lnTo>
                    <a:pt x="f8" y="f9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  <a:prstDash val="solid"/>
            </a:ln>
          </p:spPr>
          <p:txBody>
            <a:bodyPr vert="horz" wrap="square" lIns="91440" tIns="45720" rIns="91440" bIns="45720" anchor="t" anchorCtr="0" compatLnSpc="1"/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ndara"/>
              </a:endParaRPr>
            </a:p>
          </p:txBody>
        </p:sp>
      </p:grpSp>
      <p:sp>
        <p:nvSpPr>
          <p:cNvPr id="9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736AC6-6C22-41A3-B1EB-356287DAA977}" type="datetime1">
              <a:rPr lang="cs-CZ"/>
              <a:pPr lvl="0"/>
              <a:t>28.5.2019</a:t>
            </a:fld>
            <a:endParaRPr lang="cs-CZ"/>
          </a:p>
        </p:txBody>
      </p:sp>
      <p:sp>
        <p:nvSpPr>
          <p:cNvPr id="10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11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37FB1DE-D1D9-44F3-8A59-24C39F75942F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7116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4"/>
          <p:cNvSpPr/>
          <p:nvPr/>
        </p:nvSpPr>
        <p:spPr>
          <a:xfrm>
            <a:off x="228600" y="228600"/>
            <a:ext cx="8695944" cy="142646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1541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gradFill>
            <a:gsLst>
              <a:gs pos="0">
                <a:srgbClr val="0293E0"/>
              </a:gs>
              <a:gs pos="100000">
                <a:srgbClr val="83D3FE"/>
              </a:gs>
            </a:gsLst>
            <a:lin ang="5400000"/>
          </a:gra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ndara"/>
            </a:endParaRPr>
          </a:p>
        </p:txBody>
      </p:sp>
      <p:sp>
        <p:nvSpPr>
          <p:cNvPr id="3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2DD7DC1-62E2-4DBF-AC0A-E7DC9928AB3B}" type="datetime1">
              <a:rPr lang="cs-CZ"/>
              <a:pPr lvl="0"/>
              <a:t>28.5.2019</a:t>
            </a:fld>
            <a:endParaRPr lang="cs-CZ"/>
          </a:p>
        </p:txBody>
      </p:sp>
      <p:sp>
        <p:nvSpPr>
          <p:cNvPr id="4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5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70247F-8527-41A3-8093-E517AAD95FFA}" type="slidenum">
              <a:t>‹#›</a:t>
            </a:fld>
            <a:endParaRPr lang="cs-CZ"/>
          </a:p>
        </p:txBody>
      </p:sp>
      <p:sp>
        <p:nvSpPr>
          <p:cNvPr id="6" name="Text Placeholder 3"/>
          <p:cNvSpPr txBox="1">
            <a:spLocks noGrp="1"/>
          </p:cNvSpPr>
          <p:nvPr>
            <p:ph type="body" idx="2"/>
          </p:nvPr>
        </p:nvSpPr>
        <p:spPr>
          <a:xfrm>
            <a:off x="914400" y="3581403"/>
            <a:ext cx="3352803" cy="1904996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grpSp>
        <p:nvGrpSpPr>
          <p:cNvPr id="7" name="Group 23"/>
          <p:cNvGrpSpPr/>
          <p:nvPr/>
        </p:nvGrpSpPr>
        <p:grpSpPr>
          <a:xfrm>
            <a:off x="211665" y="714192"/>
            <a:ext cx="8723376" cy="1331576"/>
            <a:chOff x="211665" y="714192"/>
            <a:chExt cx="8723376" cy="1331576"/>
          </a:xfrm>
        </p:grpSpPr>
        <p:sp>
          <p:nvSpPr>
            <p:cNvPr id="8" name="Freeform 14"/>
            <p:cNvSpPr/>
            <p:nvPr/>
          </p:nvSpPr>
          <p:spPr>
            <a:xfrm>
              <a:off x="6054919" y="859417"/>
              <a:ext cx="2880122" cy="71494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706"/>
                <a:gd name="f7" fmla="val 640"/>
                <a:gd name="f8" fmla="val 2700"/>
                <a:gd name="f9" fmla="val 2586"/>
                <a:gd name="f10" fmla="val 18"/>
                <a:gd name="f11" fmla="val 2470"/>
                <a:gd name="f12" fmla="val 38"/>
                <a:gd name="f13" fmla="val 2352"/>
                <a:gd name="f14" fmla="val 60"/>
                <a:gd name="f15" fmla="val 2230"/>
                <a:gd name="f16" fmla="val 82"/>
                <a:gd name="f17" fmla="val 2106"/>
                <a:gd name="f18" fmla="val 108"/>
                <a:gd name="f19" fmla="val 1978"/>
                <a:gd name="f20" fmla="val 134"/>
                <a:gd name="f21" fmla="val 1848"/>
                <a:gd name="f22" fmla="val 164"/>
                <a:gd name="f23" fmla="val 1714"/>
                <a:gd name="f24" fmla="val 194"/>
                <a:gd name="f25" fmla="val 1472"/>
                <a:gd name="f26" fmla="val 252"/>
                <a:gd name="f27" fmla="val 1236"/>
                <a:gd name="f28" fmla="val 304"/>
                <a:gd name="f29" fmla="val 1010"/>
                <a:gd name="f30" fmla="val 352"/>
                <a:gd name="f31" fmla="val 792"/>
                <a:gd name="f32" fmla="val 398"/>
                <a:gd name="f33" fmla="val 584"/>
                <a:gd name="f34" fmla="val 438"/>
                <a:gd name="f35" fmla="val 382"/>
                <a:gd name="f36" fmla="val 474"/>
                <a:gd name="f37" fmla="val 188"/>
                <a:gd name="f38" fmla="val 508"/>
                <a:gd name="f39" fmla="val 538"/>
                <a:gd name="f40" fmla="val 130"/>
                <a:gd name="f41" fmla="val 556"/>
                <a:gd name="f42" fmla="val 254"/>
                <a:gd name="f43" fmla="val 572"/>
                <a:gd name="f44" fmla="val 374"/>
                <a:gd name="f45" fmla="val 586"/>
                <a:gd name="f46" fmla="val 492"/>
                <a:gd name="f47" fmla="val 598"/>
                <a:gd name="f48" fmla="val 606"/>
                <a:gd name="f49" fmla="val 610"/>
                <a:gd name="f50" fmla="val 716"/>
                <a:gd name="f51" fmla="val 618"/>
                <a:gd name="f52" fmla="val 822"/>
                <a:gd name="f53" fmla="val 626"/>
                <a:gd name="f54" fmla="val 926"/>
                <a:gd name="f55" fmla="val 632"/>
                <a:gd name="f56" fmla="val 1028"/>
                <a:gd name="f57" fmla="val 636"/>
                <a:gd name="f58" fmla="val 1126"/>
                <a:gd name="f59" fmla="val 638"/>
                <a:gd name="f60" fmla="val 1220"/>
                <a:gd name="f61" fmla="val 1312"/>
                <a:gd name="f62" fmla="val 1402"/>
                <a:gd name="f63" fmla="val 1490"/>
                <a:gd name="f64" fmla="val 1574"/>
                <a:gd name="f65" fmla="val 1656"/>
                <a:gd name="f66" fmla="val 1734"/>
                <a:gd name="f67" fmla="val 620"/>
                <a:gd name="f68" fmla="val 1812"/>
                <a:gd name="f69" fmla="val 612"/>
                <a:gd name="f70" fmla="val 1886"/>
                <a:gd name="f71" fmla="val 602"/>
                <a:gd name="f72" fmla="val 1960"/>
                <a:gd name="f73" fmla="val 592"/>
                <a:gd name="f74" fmla="val 2030"/>
                <a:gd name="f75" fmla="val 580"/>
                <a:gd name="f76" fmla="val 2100"/>
                <a:gd name="f77" fmla="val 568"/>
                <a:gd name="f78" fmla="val 2166"/>
                <a:gd name="f79" fmla="val 554"/>
                <a:gd name="f80" fmla="val 2232"/>
                <a:gd name="f81" fmla="val 540"/>
                <a:gd name="f82" fmla="val 2296"/>
                <a:gd name="f83" fmla="val 524"/>
                <a:gd name="f84" fmla="val 2358"/>
                <a:gd name="f85" fmla="val 2418"/>
                <a:gd name="f86" fmla="val 490"/>
                <a:gd name="f87" fmla="val 2478"/>
                <a:gd name="f88" fmla="val 472"/>
                <a:gd name="f89" fmla="val 2592"/>
                <a:gd name="f90" fmla="val 432"/>
                <a:gd name="f91" fmla="val 2702"/>
                <a:gd name="f92" fmla="val 390"/>
                <a:gd name="f93" fmla="val 388"/>
                <a:gd name="f94" fmla="+- 0 0 -90"/>
                <a:gd name="f95" fmla="*/ f3 1 2706"/>
                <a:gd name="f96" fmla="*/ f4 1 640"/>
                <a:gd name="f97" fmla="+- f7 0 f5"/>
                <a:gd name="f98" fmla="+- f6 0 f5"/>
                <a:gd name="f99" fmla="*/ f94 f0 1"/>
                <a:gd name="f100" fmla="*/ f98 1 2706"/>
                <a:gd name="f101" fmla="*/ f97 1 640"/>
                <a:gd name="f102" fmla="*/ f99 1 f2"/>
                <a:gd name="f103" fmla="*/ 2700 1 f100"/>
                <a:gd name="f104" fmla="*/ 0 1 f101"/>
                <a:gd name="f105" fmla="*/ 2586 1 f100"/>
                <a:gd name="f106" fmla="*/ 18 1 f101"/>
                <a:gd name="f107" fmla="*/ 2470 1 f100"/>
                <a:gd name="f108" fmla="*/ 38 1 f101"/>
                <a:gd name="f109" fmla="*/ 2352 1 f100"/>
                <a:gd name="f110" fmla="*/ 60 1 f101"/>
                <a:gd name="f111" fmla="*/ 2230 1 f100"/>
                <a:gd name="f112" fmla="*/ 82 1 f101"/>
                <a:gd name="f113" fmla="*/ 2106 1 f100"/>
                <a:gd name="f114" fmla="*/ 108 1 f101"/>
                <a:gd name="f115" fmla="*/ 1978 1 f100"/>
                <a:gd name="f116" fmla="*/ 134 1 f101"/>
                <a:gd name="f117" fmla="*/ 1848 1 f100"/>
                <a:gd name="f118" fmla="*/ 164 1 f101"/>
                <a:gd name="f119" fmla="*/ 1714 1 f100"/>
                <a:gd name="f120" fmla="*/ 194 1 f101"/>
                <a:gd name="f121" fmla="*/ 1472 1 f100"/>
                <a:gd name="f122" fmla="*/ 252 1 f101"/>
                <a:gd name="f123" fmla="*/ 1236 1 f100"/>
                <a:gd name="f124" fmla="*/ 304 1 f101"/>
                <a:gd name="f125" fmla="*/ 1010 1 f100"/>
                <a:gd name="f126" fmla="*/ 352 1 f101"/>
                <a:gd name="f127" fmla="*/ 792 1 f100"/>
                <a:gd name="f128" fmla="*/ 398 1 f101"/>
                <a:gd name="f129" fmla="*/ 584 1 f100"/>
                <a:gd name="f130" fmla="*/ 438 1 f101"/>
                <a:gd name="f131" fmla="*/ 382 1 f100"/>
                <a:gd name="f132" fmla="*/ 474 1 f101"/>
                <a:gd name="f133" fmla="*/ 188 1 f100"/>
                <a:gd name="f134" fmla="*/ 508 1 f101"/>
                <a:gd name="f135" fmla="*/ 0 1 f100"/>
                <a:gd name="f136" fmla="*/ 538 1 f101"/>
                <a:gd name="f137" fmla="*/ 130 1 f100"/>
                <a:gd name="f138" fmla="*/ 556 1 f101"/>
                <a:gd name="f139" fmla="*/ 254 1 f100"/>
                <a:gd name="f140" fmla="*/ 572 1 f101"/>
                <a:gd name="f141" fmla="*/ 374 1 f100"/>
                <a:gd name="f142" fmla="*/ 586 1 f101"/>
                <a:gd name="f143" fmla="*/ 492 1 f100"/>
                <a:gd name="f144" fmla="*/ 598 1 f101"/>
                <a:gd name="f145" fmla="*/ 606 1 f100"/>
                <a:gd name="f146" fmla="*/ 610 1 f101"/>
                <a:gd name="f147" fmla="*/ 716 1 f100"/>
                <a:gd name="f148" fmla="*/ 618 1 f101"/>
                <a:gd name="f149" fmla="*/ 822 1 f100"/>
                <a:gd name="f150" fmla="*/ 626 1 f101"/>
                <a:gd name="f151" fmla="*/ 926 1 f100"/>
                <a:gd name="f152" fmla="*/ 632 1 f101"/>
                <a:gd name="f153" fmla="*/ 1028 1 f100"/>
                <a:gd name="f154" fmla="*/ 636 1 f101"/>
                <a:gd name="f155" fmla="*/ 1126 1 f100"/>
                <a:gd name="f156" fmla="*/ 638 1 f101"/>
                <a:gd name="f157" fmla="*/ 1220 1 f100"/>
                <a:gd name="f158" fmla="*/ 640 1 f101"/>
                <a:gd name="f159" fmla="*/ 1312 1 f100"/>
                <a:gd name="f160" fmla="*/ 1402 1 f100"/>
                <a:gd name="f161" fmla="*/ 1490 1 f100"/>
                <a:gd name="f162" fmla="*/ 1574 1 f100"/>
                <a:gd name="f163" fmla="*/ 1656 1 f100"/>
                <a:gd name="f164" fmla="*/ 1734 1 f100"/>
                <a:gd name="f165" fmla="*/ 620 1 f101"/>
                <a:gd name="f166" fmla="*/ 1812 1 f100"/>
                <a:gd name="f167" fmla="*/ 612 1 f101"/>
                <a:gd name="f168" fmla="*/ 1886 1 f100"/>
                <a:gd name="f169" fmla="*/ 602 1 f101"/>
                <a:gd name="f170" fmla="*/ 1960 1 f100"/>
                <a:gd name="f171" fmla="*/ 592 1 f101"/>
                <a:gd name="f172" fmla="*/ 2030 1 f100"/>
                <a:gd name="f173" fmla="*/ 580 1 f101"/>
                <a:gd name="f174" fmla="*/ 2100 1 f100"/>
                <a:gd name="f175" fmla="*/ 568 1 f101"/>
                <a:gd name="f176" fmla="*/ 2166 1 f100"/>
                <a:gd name="f177" fmla="*/ 554 1 f101"/>
                <a:gd name="f178" fmla="*/ 2232 1 f100"/>
                <a:gd name="f179" fmla="*/ 540 1 f101"/>
                <a:gd name="f180" fmla="*/ 2296 1 f100"/>
                <a:gd name="f181" fmla="*/ 524 1 f101"/>
                <a:gd name="f182" fmla="*/ 2358 1 f100"/>
                <a:gd name="f183" fmla="*/ 2418 1 f100"/>
                <a:gd name="f184" fmla="*/ 490 1 f101"/>
                <a:gd name="f185" fmla="*/ 2478 1 f100"/>
                <a:gd name="f186" fmla="*/ 472 1 f101"/>
                <a:gd name="f187" fmla="*/ 2592 1 f100"/>
                <a:gd name="f188" fmla="*/ 432 1 f101"/>
                <a:gd name="f189" fmla="*/ 2702 1 f100"/>
                <a:gd name="f190" fmla="*/ 390 1 f101"/>
                <a:gd name="f191" fmla="*/ 2706 1 f100"/>
                <a:gd name="f192" fmla="*/ 388 1 f101"/>
                <a:gd name="f193" fmla="*/ f6 1 f100"/>
                <a:gd name="f194" fmla="*/ f7 1 f101"/>
                <a:gd name="f195" fmla="+- f102 0 f1"/>
                <a:gd name="f196" fmla="*/ f135 f95 1"/>
                <a:gd name="f197" fmla="*/ f193 f95 1"/>
                <a:gd name="f198" fmla="*/ f194 f96 1"/>
                <a:gd name="f199" fmla="*/ f104 f96 1"/>
                <a:gd name="f200" fmla="*/ f103 f95 1"/>
                <a:gd name="f201" fmla="*/ f105 f95 1"/>
                <a:gd name="f202" fmla="*/ f106 f96 1"/>
                <a:gd name="f203" fmla="*/ f107 f95 1"/>
                <a:gd name="f204" fmla="*/ f108 f96 1"/>
                <a:gd name="f205" fmla="*/ f109 f95 1"/>
                <a:gd name="f206" fmla="*/ f110 f96 1"/>
                <a:gd name="f207" fmla="*/ f111 f95 1"/>
                <a:gd name="f208" fmla="*/ f112 f96 1"/>
                <a:gd name="f209" fmla="*/ f113 f95 1"/>
                <a:gd name="f210" fmla="*/ f114 f96 1"/>
                <a:gd name="f211" fmla="*/ f115 f95 1"/>
                <a:gd name="f212" fmla="*/ f116 f96 1"/>
                <a:gd name="f213" fmla="*/ f117 f95 1"/>
                <a:gd name="f214" fmla="*/ f118 f96 1"/>
                <a:gd name="f215" fmla="*/ f119 f95 1"/>
                <a:gd name="f216" fmla="*/ f120 f96 1"/>
                <a:gd name="f217" fmla="*/ f121 f95 1"/>
                <a:gd name="f218" fmla="*/ f122 f96 1"/>
                <a:gd name="f219" fmla="*/ f123 f95 1"/>
                <a:gd name="f220" fmla="*/ f124 f96 1"/>
                <a:gd name="f221" fmla="*/ f125 f95 1"/>
                <a:gd name="f222" fmla="*/ f126 f96 1"/>
                <a:gd name="f223" fmla="*/ f127 f95 1"/>
                <a:gd name="f224" fmla="*/ f128 f96 1"/>
                <a:gd name="f225" fmla="*/ f129 f95 1"/>
                <a:gd name="f226" fmla="*/ f130 f96 1"/>
                <a:gd name="f227" fmla="*/ f131 f95 1"/>
                <a:gd name="f228" fmla="*/ f132 f96 1"/>
                <a:gd name="f229" fmla="*/ f133 f95 1"/>
                <a:gd name="f230" fmla="*/ f134 f96 1"/>
                <a:gd name="f231" fmla="*/ f136 f96 1"/>
                <a:gd name="f232" fmla="*/ f137 f95 1"/>
                <a:gd name="f233" fmla="*/ f138 f96 1"/>
                <a:gd name="f234" fmla="*/ f139 f95 1"/>
                <a:gd name="f235" fmla="*/ f140 f96 1"/>
                <a:gd name="f236" fmla="*/ f141 f95 1"/>
                <a:gd name="f237" fmla="*/ f142 f96 1"/>
                <a:gd name="f238" fmla="*/ f143 f95 1"/>
                <a:gd name="f239" fmla="*/ f144 f96 1"/>
                <a:gd name="f240" fmla="*/ f145 f95 1"/>
                <a:gd name="f241" fmla="*/ f146 f96 1"/>
                <a:gd name="f242" fmla="*/ f147 f95 1"/>
                <a:gd name="f243" fmla="*/ f148 f96 1"/>
                <a:gd name="f244" fmla="*/ f149 f95 1"/>
                <a:gd name="f245" fmla="*/ f150 f96 1"/>
                <a:gd name="f246" fmla="*/ f151 f95 1"/>
                <a:gd name="f247" fmla="*/ f152 f96 1"/>
                <a:gd name="f248" fmla="*/ f153 f95 1"/>
                <a:gd name="f249" fmla="*/ f154 f96 1"/>
                <a:gd name="f250" fmla="*/ f155 f95 1"/>
                <a:gd name="f251" fmla="*/ f156 f96 1"/>
                <a:gd name="f252" fmla="*/ f157 f95 1"/>
                <a:gd name="f253" fmla="*/ f158 f96 1"/>
                <a:gd name="f254" fmla="*/ f159 f95 1"/>
                <a:gd name="f255" fmla="*/ f160 f95 1"/>
                <a:gd name="f256" fmla="*/ f161 f95 1"/>
                <a:gd name="f257" fmla="*/ f162 f95 1"/>
                <a:gd name="f258" fmla="*/ f163 f95 1"/>
                <a:gd name="f259" fmla="*/ f164 f95 1"/>
                <a:gd name="f260" fmla="*/ f165 f96 1"/>
                <a:gd name="f261" fmla="*/ f166 f95 1"/>
                <a:gd name="f262" fmla="*/ f167 f96 1"/>
                <a:gd name="f263" fmla="*/ f168 f95 1"/>
                <a:gd name="f264" fmla="*/ f169 f96 1"/>
                <a:gd name="f265" fmla="*/ f170 f95 1"/>
                <a:gd name="f266" fmla="*/ f171 f96 1"/>
                <a:gd name="f267" fmla="*/ f172 f95 1"/>
                <a:gd name="f268" fmla="*/ f173 f96 1"/>
                <a:gd name="f269" fmla="*/ f174 f95 1"/>
                <a:gd name="f270" fmla="*/ f175 f96 1"/>
                <a:gd name="f271" fmla="*/ f176 f95 1"/>
                <a:gd name="f272" fmla="*/ f177 f96 1"/>
                <a:gd name="f273" fmla="*/ f178 f95 1"/>
                <a:gd name="f274" fmla="*/ f179 f96 1"/>
                <a:gd name="f275" fmla="*/ f180 f95 1"/>
                <a:gd name="f276" fmla="*/ f181 f96 1"/>
                <a:gd name="f277" fmla="*/ f182 f95 1"/>
                <a:gd name="f278" fmla="*/ f183 f95 1"/>
                <a:gd name="f279" fmla="*/ f184 f96 1"/>
                <a:gd name="f280" fmla="*/ f185 f95 1"/>
                <a:gd name="f281" fmla="*/ f186 f96 1"/>
                <a:gd name="f282" fmla="*/ f187 f95 1"/>
                <a:gd name="f283" fmla="*/ f188 f96 1"/>
                <a:gd name="f284" fmla="*/ f189 f95 1"/>
                <a:gd name="f285" fmla="*/ f190 f96 1"/>
                <a:gd name="f286" fmla="*/ f191 f95 1"/>
                <a:gd name="f287" fmla="*/ f192 f9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5">
                  <a:pos x="f200" y="f199"/>
                </a:cxn>
                <a:cxn ang="f195">
                  <a:pos x="f200" y="f199"/>
                </a:cxn>
                <a:cxn ang="f195">
                  <a:pos x="f201" y="f202"/>
                </a:cxn>
                <a:cxn ang="f195">
                  <a:pos x="f203" y="f204"/>
                </a:cxn>
                <a:cxn ang="f195">
                  <a:pos x="f205" y="f206"/>
                </a:cxn>
                <a:cxn ang="f195">
                  <a:pos x="f207" y="f208"/>
                </a:cxn>
                <a:cxn ang="f195">
                  <a:pos x="f209" y="f210"/>
                </a:cxn>
                <a:cxn ang="f195">
                  <a:pos x="f211" y="f212"/>
                </a:cxn>
                <a:cxn ang="f195">
                  <a:pos x="f213" y="f214"/>
                </a:cxn>
                <a:cxn ang="f195">
                  <a:pos x="f215" y="f216"/>
                </a:cxn>
                <a:cxn ang="f195">
                  <a:pos x="f215" y="f216"/>
                </a:cxn>
                <a:cxn ang="f195">
                  <a:pos x="f217" y="f218"/>
                </a:cxn>
                <a:cxn ang="f195">
                  <a:pos x="f219" y="f220"/>
                </a:cxn>
                <a:cxn ang="f195">
                  <a:pos x="f221" y="f222"/>
                </a:cxn>
                <a:cxn ang="f195">
                  <a:pos x="f223" y="f224"/>
                </a:cxn>
                <a:cxn ang="f195">
                  <a:pos x="f225" y="f226"/>
                </a:cxn>
                <a:cxn ang="f195">
                  <a:pos x="f227" y="f228"/>
                </a:cxn>
                <a:cxn ang="f195">
                  <a:pos x="f229" y="f230"/>
                </a:cxn>
                <a:cxn ang="f195">
                  <a:pos x="f196" y="f231"/>
                </a:cxn>
                <a:cxn ang="f195">
                  <a:pos x="f196" y="f231"/>
                </a:cxn>
                <a:cxn ang="f195">
                  <a:pos x="f232" y="f233"/>
                </a:cxn>
                <a:cxn ang="f195">
                  <a:pos x="f234" y="f235"/>
                </a:cxn>
                <a:cxn ang="f195">
                  <a:pos x="f236" y="f237"/>
                </a:cxn>
                <a:cxn ang="f195">
                  <a:pos x="f238" y="f239"/>
                </a:cxn>
                <a:cxn ang="f195">
                  <a:pos x="f240" y="f241"/>
                </a:cxn>
                <a:cxn ang="f195">
                  <a:pos x="f242" y="f243"/>
                </a:cxn>
                <a:cxn ang="f195">
                  <a:pos x="f244" y="f245"/>
                </a:cxn>
                <a:cxn ang="f195">
                  <a:pos x="f246" y="f247"/>
                </a:cxn>
                <a:cxn ang="f195">
                  <a:pos x="f248" y="f249"/>
                </a:cxn>
                <a:cxn ang="f195">
                  <a:pos x="f250" y="f251"/>
                </a:cxn>
                <a:cxn ang="f195">
                  <a:pos x="f252" y="f253"/>
                </a:cxn>
                <a:cxn ang="f195">
                  <a:pos x="f254" y="f253"/>
                </a:cxn>
                <a:cxn ang="f195">
                  <a:pos x="f255" y="f251"/>
                </a:cxn>
                <a:cxn ang="f195">
                  <a:pos x="f256" y="f249"/>
                </a:cxn>
                <a:cxn ang="f195">
                  <a:pos x="f257" y="f247"/>
                </a:cxn>
                <a:cxn ang="f195">
                  <a:pos x="f258" y="f245"/>
                </a:cxn>
                <a:cxn ang="f195">
                  <a:pos x="f259" y="f260"/>
                </a:cxn>
                <a:cxn ang="f195">
                  <a:pos x="f261" y="f262"/>
                </a:cxn>
                <a:cxn ang="f195">
                  <a:pos x="f263" y="f264"/>
                </a:cxn>
                <a:cxn ang="f195">
                  <a:pos x="f265" y="f266"/>
                </a:cxn>
                <a:cxn ang="f195">
                  <a:pos x="f267" y="f268"/>
                </a:cxn>
                <a:cxn ang="f195">
                  <a:pos x="f269" y="f270"/>
                </a:cxn>
                <a:cxn ang="f195">
                  <a:pos x="f271" y="f272"/>
                </a:cxn>
                <a:cxn ang="f195">
                  <a:pos x="f273" y="f274"/>
                </a:cxn>
                <a:cxn ang="f195">
                  <a:pos x="f275" y="f276"/>
                </a:cxn>
                <a:cxn ang="f195">
                  <a:pos x="f277" y="f230"/>
                </a:cxn>
                <a:cxn ang="f195">
                  <a:pos x="f278" y="f279"/>
                </a:cxn>
                <a:cxn ang="f195">
                  <a:pos x="f280" y="f281"/>
                </a:cxn>
                <a:cxn ang="f195">
                  <a:pos x="f282" y="f283"/>
                </a:cxn>
                <a:cxn ang="f195">
                  <a:pos x="f284" y="f285"/>
                </a:cxn>
                <a:cxn ang="f195">
                  <a:pos x="f284" y="f285"/>
                </a:cxn>
                <a:cxn ang="f195">
                  <a:pos x="f286" y="f287"/>
                </a:cxn>
                <a:cxn ang="f195">
                  <a:pos x="f286" y="f287"/>
                </a:cxn>
                <a:cxn ang="f195">
                  <a:pos x="f286" y="f199"/>
                </a:cxn>
                <a:cxn ang="f195">
                  <a:pos x="f286" y="f199"/>
                </a:cxn>
                <a:cxn ang="f195">
                  <a:pos x="f200" y="f199"/>
                </a:cxn>
                <a:cxn ang="f195">
                  <a:pos x="f200" y="f199"/>
                </a:cxn>
              </a:cxnLst>
              <a:rect l="f196" t="f199" r="f197" b="f198"/>
              <a:pathLst>
                <a:path w="2706" h="640">
                  <a:moveTo>
                    <a:pt x="f8" y="f5"/>
                  </a:moveTo>
                  <a:lnTo>
                    <a:pt x="f8" y="f5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5" y="f39"/>
                  </a:lnTo>
                  <a:lnTo>
                    <a:pt x="f5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7"/>
                  </a:lnTo>
                  <a:lnTo>
                    <a:pt x="f61" y="f7"/>
                  </a:lnTo>
                  <a:lnTo>
                    <a:pt x="f62" y="f59"/>
                  </a:lnTo>
                  <a:lnTo>
                    <a:pt x="f63" y="f57"/>
                  </a:lnTo>
                  <a:lnTo>
                    <a:pt x="f64" y="f55"/>
                  </a:lnTo>
                  <a:lnTo>
                    <a:pt x="f65" y="f53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38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91" y="f92"/>
                  </a:lnTo>
                  <a:lnTo>
                    <a:pt x="f6" y="f93"/>
                  </a:lnTo>
                  <a:lnTo>
                    <a:pt x="f6" y="f93"/>
                  </a:lnTo>
                  <a:lnTo>
                    <a:pt x="f6" y="f5"/>
                  </a:lnTo>
                  <a:lnTo>
                    <a:pt x="f6" y="f5"/>
                  </a:lnTo>
                  <a:lnTo>
                    <a:pt x="f8" y="f5"/>
                  </a:lnTo>
                  <a:lnTo>
                    <a:pt x="f8" y="f5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>
              <a:noFill/>
              <a:prstDash val="solid"/>
            </a:ln>
          </p:spPr>
          <p:txBody>
            <a:bodyPr vert="horz" wrap="square" lIns="91440" tIns="45720" rIns="91440" bIns="45720" anchor="t" anchorCtr="0" compatLnSpc="1"/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ndara"/>
              </a:endParaRPr>
            </a:p>
          </p:txBody>
        </p:sp>
        <p:sp>
          <p:nvSpPr>
            <p:cNvPr id="9" name="Freeform 18"/>
            <p:cNvSpPr/>
            <p:nvPr/>
          </p:nvSpPr>
          <p:spPr>
            <a:xfrm>
              <a:off x="2622407" y="730943"/>
              <a:ext cx="5551624" cy="85122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216"/>
                <a:gd name="f7" fmla="val 762"/>
                <a:gd name="f8" fmla="val 714"/>
                <a:gd name="f9" fmla="val 5102"/>
                <a:gd name="f10" fmla="val 700"/>
                <a:gd name="f11" fmla="val 4984"/>
                <a:gd name="f12" fmla="val 686"/>
                <a:gd name="f13" fmla="val 4738"/>
                <a:gd name="f14" fmla="val 652"/>
                <a:gd name="f15" fmla="val 4478"/>
                <a:gd name="f16" fmla="val 610"/>
                <a:gd name="f17" fmla="val 4204"/>
                <a:gd name="f18" fmla="val 564"/>
                <a:gd name="f19" fmla="val 3914"/>
                <a:gd name="f20" fmla="val 508"/>
                <a:gd name="f21" fmla="val 3608"/>
                <a:gd name="f22" fmla="val 446"/>
                <a:gd name="f23" fmla="val 3286"/>
                <a:gd name="f24" fmla="val 374"/>
                <a:gd name="f25" fmla="val 2946"/>
                <a:gd name="f26" fmla="val 296"/>
                <a:gd name="f27" fmla="val 2812"/>
                <a:gd name="f28" fmla="val 266"/>
                <a:gd name="f29" fmla="val 2682"/>
                <a:gd name="f30" fmla="val 236"/>
                <a:gd name="f31" fmla="val 2556"/>
                <a:gd name="f32" fmla="val 210"/>
                <a:gd name="f33" fmla="val 2430"/>
                <a:gd name="f34" fmla="val 184"/>
                <a:gd name="f35" fmla="val 2308"/>
                <a:gd name="f36" fmla="val 162"/>
                <a:gd name="f37" fmla="val 2190"/>
                <a:gd name="f38" fmla="val 140"/>
                <a:gd name="f39" fmla="val 2074"/>
                <a:gd name="f40" fmla="val 120"/>
                <a:gd name="f41" fmla="val 1960"/>
                <a:gd name="f42" fmla="val 102"/>
                <a:gd name="f43" fmla="val 1850"/>
                <a:gd name="f44" fmla="val 86"/>
                <a:gd name="f45" fmla="val 1740"/>
                <a:gd name="f46" fmla="val 72"/>
                <a:gd name="f47" fmla="val 1532"/>
                <a:gd name="f48" fmla="val 46"/>
                <a:gd name="f49" fmla="val 1334"/>
                <a:gd name="f50" fmla="val 28"/>
                <a:gd name="f51" fmla="val 1148"/>
                <a:gd name="f52" fmla="val 14"/>
                <a:gd name="f53" fmla="val 970"/>
                <a:gd name="f54" fmla="val 4"/>
                <a:gd name="f55" fmla="val 802"/>
                <a:gd name="f56" fmla="val 644"/>
                <a:gd name="f57" fmla="val 496"/>
                <a:gd name="f58" fmla="val 358"/>
                <a:gd name="f59" fmla="val 10"/>
                <a:gd name="f60" fmla="val 230"/>
                <a:gd name="f61" fmla="val 20"/>
                <a:gd name="f62" fmla="val 110"/>
                <a:gd name="f63" fmla="val 32"/>
                <a:gd name="f64" fmla="val 48"/>
                <a:gd name="f65" fmla="val 154"/>
                <a:gd name="f66" fmla="val 66"/>
                <a:gd name="f67" fmla="val 314"/>
                <a:gd name="f68" fmla="val 480"/>
                <a:gd name="f69" fmla="val 112"/>
                <a:gd name="f70" fmla="val 830"/>
                <a:gd name="f71" fmla="val 174"/>
                <a:gd name="f72" fmla="val 1014"/>
                <a:gd name="f73" fmla="val 1206"/>
                <a:gd name="f74" fmla="val 250"/>
                <a:gd name="f75" fmla="val 1402"/>
                <a:gd name="f76" fmla="val 1756"/>
                <a:gd name="f77" fmla="val 378"/>
                <a:gd name="f78" fmla="val 2092"/>
                <a:gd name="f79" fmla="val 450"/>
                <a:gd name="f80" fmla="val 2408"/>
                <a:gd name="f81" fmla="val 516"/>
                <a:gd name="f82" fmla="val 2562"/>
                <a:gd name="f83" fmla="val 544"/>
                <a:gd name="f84" fmla="val 2708"/>
                <a:gd name="f85" fmla="val 572"/>
                <a:gd name="f86" fmla="val 2852"/>
                <a:gd name="f87" fmla="val 598"/>
                <a:gd name="f88" fmla="val 2992"/>
                <a:gd name="f89" fmla="val 620"/>
                <a:gd name="f90" fmla="val 3128"/>
                <a:gd name="f91" fmla="val 642"/>
                <a:gd name="f92" fmla="val 3260"/>
                <a:gd name="f93" fmla="val 662"/>
                <a:gd name="f94" fmla="val 3388"/>
                <a:gd name="f95" fmla="val 678"/>
                <a:gd name="f96" fmla="val 3512"/>
                <a:gd name="f97" fmla="val 694"/>
                <a:gd name="f98" fmla="val 3632"/>
                <a:gd name="f99" fmla="val 708"/>
                <a:gd name="f100" fmla="val 3750"/>
                <a:gd name="f101" fmla="val 722"/>
                <a:gd name="f102" fmla="val 3864"/>
                <a:gd name="f103" fmla="val 732"/>
                <a:gd name="f104" fmla="val 3974"/>
                <a:gd name="f105" fmla="val 740"/>
                <a:gd name="f106" fmla="val 4080"/>
                <a:gd name="f107" fmla="val 748"/>
                <a:gd name="f108" fmla="val 4184"/>
                <a:gd name="f109" fmla="val 754"/>
                <a:gd name="f110" fmla="val 4286"/>
                <a:gd name="f111" fmla="val 758"/>
                <a:gd name="f112" fmla="val 4384"/>
                <a:gd name="f113" fmla="val 4570"/>
                <a:gd name="f114" fmla="val 4660"/>
                <a:gd name="f115" fmla="val 760"/>
                <a:gd name="f116" fmla="val 4746"/>
                <a:gd name="f117" fmla="val 4830"/>
                <a:gd name="f118" fmla="val 4912"/>
                <a:gd name="f119" fmla="val 4992"/>
                <a:gd name="f120" fmla="val 5068"/>
                <a:gd name="f121" fmla="val 5144"/>
                <a:gd name="f122" fmla="val 724"/>
                <a:gd name="f123" fmla="+- 0 0 -90"/>
                <a:gd name="f124" fmla="*/ f3 1 5216"/>
                <a:gd name="f125" fmla="*/ f4 1 762"/>
                <a:gd name="f126" fmla="+- f7 0 f5"/>
                <a:gd name="f127" fmla="+- f6 0 f5"/>
                <a:gd name="f128" fmla="*/ f123 f0 1"/>
                <a:gd name="f129" fmla="*/ f127 1 5216"/>
                <a:gd name="f130" fmla="*/ f126 1 762"/>
                <a:gd name="f131" fmla="*/ f128 1 f2"/>
                <a:gd name="f132" fmla="*/ 5216 1 f129"/>
                <a:gd name="f133" fmla="*/ 714 1 f130"/>
                <a:gd name="f134" fmla="*/ 4984 1 f129"/>
                <a:gd name="f135" fmla="*/ 686 1 f130"/>
                <a:gd name="f136" fmla="*/ 4478 1 f129"/>
                <a:gd name="f137" fmla="*/ 610 1 f130"/>
                <a:gd name="f138" fmla="*/ 3914 1 f129"/>
                <a:gd name="f139" fmla="*/ 508 1 f130"/>
                <a:gd name="f140" fmla="*/ 3286 1 f129"/>
                <a:gd name="f141" fmla="*/ 374 1 f130"/>
                <a:gd name="f142" fmla="*/ 2946 1 f129"/>
                <a:gd name="f143" fmla="*/ 296 1 f130"/>
                <a:gd name="f144" fmla="*/ 2682 1 f129"/>
                <a:gd name="f145" fmla="*/ 236 1 f130"/>
                <a:gd name="f146" fmla="*/ 2430 1 f129"/>
                <a:gd name="f147" fmla="*/ 184 1 f130"/>
                <a:gd name="f148" fmla="*/ 2190 1 f129"/>
                <a:gd name="f149" fmla="*/ 140 1 f130"/>
                <a:gd name="f150" fmla="*/ 1960 1 f129"/>
                <a:gd name="f151" fmla="*/ 102 1 f130"/>
                <a:gd name="f152" fmla="*/ 1740 1 f129"/>
                <a:gd name="f153" fmla="*/ 72 1 f130"/>
                <a:gd name="f154" fmla="*/ 1334 1 f129"/>
                <a:gd name="f155" fmla="*/ 28 1 f130"/>
                <a:gd name="f156" fmla="*/ 970 1 f129"/>
                <a:gd name="f157" fmla="*/ 4 1 f130"/>
                <a:gd name="f158" fmla="*/ 644 1 f129"/>
                <a:gd name="f159" fmla="*/ 0 1 f130"/>
                <a:gd name="f160" fmla="*/ 358 1 f129"/>
                <a:gd name="f161" fmla="*/ 10 1 f130"/>
                <a:gd name="f162" fmla="*/ 110 1 f129"/>
                <a:gd name="f163" fmla="*/ 32 1 f130"/>
                <a:gd name="f164" fmla="*/ 0 1 f129"/>
                <a:gd name="f165" fmla="*/ 48 1 f130"/>
                <a:gd name="f166" fmla="*/ 314 1 f129"/>
                <a:gd name="f167" fmla="*/ 86 1 f130"/>
                <a:gd name="f168" fmla="*/ 652 1 f129"/>
                <a:gd name="f169" fmla="*/ 1014 1 f129"/>
                <a:gd name="f170" fmla="*/ 210 1 f130"/>
                <a:gd name="f171" fmla="*/ 1402 1 f129"/>
                <a:gd name="f172" fmla="*/ 1756 1 f129"/>
                <a:gd name="f173" fmla="*/ 378 1 f130"/>
                <a:gd name="f174" fmla="*/ 2408 1 f129"/>
                <a:gd name="f175" fmla="*/ 516 1 f130"/>
                <a:gd name="f176" fmla="*/ 2708 1 f129"/>
                <a:gd name="f177" fmla="*/ 572 1 f130"/>
                <a:gd name="f178" fmla="*/ 2992 1 f129"/>
                <a:gd name="f179" fmla="*/ 620 1 f130"/>
                <a:gd name="f180" fmla="*/ 3260 1 f129"/>
                <a:gd name="f181" fmla="*/ 662 1 f130"/>
                <a:gd name="f182" fmla="*/ 3512 1 f129"/>
                <a:gd name="f183" fmla="*/ 694 1 f130"/>
                <a:gd name="f184" fmla="*/ 3750 1 f129"/>
                <a:gd name="f185" fmla="*/ 722 1 f130"/>
                <a:gd name="f186" fmla="*/ 3974 1 f129"/>
                <a:gd name="f187" fmla="*/ 740 1 f130"/>
                <a:gd name="f188" fmla="*/ 4184 1 f129"/>
                <a:gd name="f189" fmla="*/ 754 1 f130"/>
                <a:gd name="f190" fmla="*/ 4384 1 f129"/>
                <a:gd name="f191" fmla="*/ 762 1 f130"/>
                <a:gd name="f192" fmla="*/ 4570 1 f129"/>
                <a:gd name="f193" fmla="*/ 4746 1 f129"/>
                <a:gd name="f194" fmla="*/ 758 1 f130"/>
                <a:gd name="f195" fmla="*/ 4912 1 f129"/>
                <a:gd name="f196" fmla="*/ 748 1 f130"/>
                <a:gd name="f197" fmla="*/ 5068 1 f129"/>
                <a:gd name="f198" fmla="*/ 732 1 f130"/>
                <a:gd name="f199" fmla="*/ f6 1 f129"/>
                <a:gd name="f200" fmla="*/ f7 1 f130"/>
                <a:gd name="f201" fmla="+- f131 0 f1"/>
                <a:gd name="f202" fmla="*/ f164 f124 1"/>
                <a:gd name="f203" fmla="*/ f199 f124 1"/>
                <a:gd name="f204" fmla="*/ f200 f125 1"/>
                <a:gd name="f205" fmla="*/ f159 f125 1"/>
                <a:gd name="f206" fmla="*/ f132 f124 1"/>
                <a:gd name="f207" fmla="*/ f133 f125 1"/>
                <a:gd name="f208" fmla="*/ f134 f124 1"/>
                <a:gd name="f209" fmla="*/ f135 f125 1"/>
                <a:gd name="f210" fmla="*/ f136 f124 1"/>
                <a:gd name="f211" fmla="*/ f137 f125 1"/>
                <a:gd name="f212" fmla="*/ f138 f124 1"/>
                <a:gd name="f213" fmla="*/ f139 f125 1"/>
                <a:gd name="f214" fmla="*/ f140 f124 1"/>
                <a:gd name="f215" fmla="*/ f141 f125 1"/>
                <a:gd name="f216" fmla="*/ f142 f124 1"/>
                <a:gd name="f217" fmla="*/ f143 f125 1"/>
                <a:gd name="f218" fmla="*/ f144 f124 1"/>
                <a:gd name="f219" fmla="*/ f145 f125 1"/>
                <a:gd name="f220" fmla="*/ f146 f124 1"/>
                <a:gd name="f221" fmla="*/ f147 f125 1"/>
                <a:gd name="f222" fmla="*/ f148 f124 1"/>
                <a:gd name="f223" fmla="*/ f149 f125 1"/>
                <a:gd name="f224" fmla="*/ f150 f124 1"/>
                <a:gd name="f225" fmla="*/ f151 f125 1"/>
                <a:gd name="f226" fmla="*/ f152 f124 1"/>
                <a:gd name="f227" fmla="*/ f153 f125 1"/>
                <a:gd name="f228" fmla="*/ f154 f124 1"/>
                <a:gd name="f229" fmla="*/ f155 f125 1"/>
                <a:gd name="f230" fmla="*/ f156 f124 1"/>
                <a:gd name="f231" fmla="*/ f157 f125 1"/>
                <a:gd name="f232" fmla="*/ f158 f124 1"/>
                <a:gd name="f233" fmla="*/ f160 f124 1"/>
                <a:gd name="f234" fmla="*/ f161 f125 1"/>
                <a:gd name="f235" fmla="*/ f162 f124 1"/>
                <a:gd name="f236" fmla="*/ f163 f125 1"/>
                <a:gd name="f237" fmla="*/ f165 f125 1"/>
                <a:gd name="f238" fmla="*/ f166 f124 1"/>
                <a:gd name="f239" fmla="*/ f167 f125 1"/>
                <a:gd name="f240" fmla="*/ f168 f124 1"/>
                <a:gd name="f241" fmla="*/ f169 f124 1"/>
                <a:gd name="f242" fmla="*/ f170 f125 1"/>
                <a:gd name="f243" fmla="*/ f171 f124 1"/>
                <a:gd name="f244" fmla="*/ f172 f124 1"/>
                <a:gd name="f245" fmla="*/ f173 f125 1"/>
                <a:gd name="f246" fmla="*/ f174 f124 1"/>
                <a:gd name="f247" fmla="*/ f175 f125 1"/>
                <a:gd name="f248" fmla="*/ f176 f124 1"/>
                <a:gd name="f249" fmla="*/ f177 f125 1"/>
                <a:gd name="f250" fmla="*/ f178 f124 1"/>
                <a:gd name="f251" fmla="*/ f179 f125 1"/>
                <a:gd name="f252" fmla="*/ f180 f124 1"/>
                <a:gd name="f253" fmla="*/ f181 f125 1"/>
                <a:gd name="f254" fmla="*/ f182 f124 1"/>
                <a:gd name="f255" fmla="*/ f183 f125 1"/>
                <a:gd name="f256" fmla="*/ f184 f124 1"/>
                <a:gd name="f257" fmla="*/ f185 f125 1"/>
                <a:gd name="f258" fmla="*/ f186 f124 1"/>
                <a:gd name="f259" fmla="*/ f187 f125 1"/>
                <a:gd name="f260" fmla="*/ f188 f124 1"/>
                <a:gd name="f261" fmla="*/ f189 f125 1"/>
                <a:gd name="f262" fmla="*/ f190 f124 1"/>
                <a:gd name="f263" fmla="*/ f191 f125 1"/>
                <a:gd name="f264" fmla="*/ f192 f124 1"/>
                <a:gd name="f265" fmla="*/ f193 f124 1"/>
                <a:gd name="f266" fmla="*/ f194 f125 1"/>
                <a:gd name="f267" fmla="*/ f195 f124 1"/>
                <a:gd name="f268" fmla="*/ f196 f125 1"/>
                <a:gd name="f269" fmla="*/ f197 f124 1"/>
                <a:gd name="f270" fmla="*/ f198 f1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01">
                  <a:pos x="f206" y="f207"/>
                </a:cxn>
                <a:cxn ang="f201">
                  <a:pos x="f208" y="f209"/>
                </a:cxn>
                <a:cxn ang="f201">
                  <a:pos x="f210" y="f211"/>
                </a:cxn>
                <a:cxn ang="f201">
                  <a:pos x="f212" y="f213"/>
                </a:cxn>
                <a:cxn ang="f201">
                  <a:pos x="f214" y="f215"/>
                </a:cxn>
                <a:cxn ang="f201">
                  <a:pos x="f216" y="f217"/>
                </a:cxn>
                <a:cxn ang="f201">
                  <a:pos x="f218" y="f219"/>
                </a:cxn>
                <a:cxn ang="f201">
                  <a:pos x="f220" y="f221"/>
                </a:cxn>
                <a:cxn ang="f201">
                  <a:pos x="f222" y="f223"/>
                </a:cxn>
                <a:cxn ang="f201">
                  <a:pos x="f224" y="f225"/>
                </a:cxn>
                <a:cxn ang="f201">
                  <a:pos x="f226" y="f227"/>
                </a:cxn>
                <a:cxn ang="f201">
                  <a:pos x="f228" y="f229"/>
                </a:cxn>
                <a:cxn ang="f201">
                  <a:pos x="f230" y="f231"/>
                </a:cxn>
                <a:cxn ang="f201">
                  <a:pos x="f232" y="f205"/>
                </a:cxn>
                <a:cxn ang="f201">
                  <a:pos x="f233" y="f234"/>
                </a:cxn>
                <a:cxn ang="f201">
                  <a:pos x="f235" y="f236"/>
                </a:cxn>
                <a:cxn ang="f201">
                  <a:pos x="f202" y="f237"/>
                </a:cxn>
                <a:cxn ang="f201">
                  <a:pos x="f238" y="f239"/>
                </a:cxn>
                <a:cxn ang="f201">
                  <a:pos x="f240" y="f223"/>
                </a:cxn>
                <a:cxn ang="f201">
                  <a:pos x="f241" y="f242"/>
                </a:cxn>
                <a:cxn ang="f201">
                  <a:pos x="f243" y="f217"/>
                </a:cxn>
                <a:cxn ang="f201">
                  <a:pos x="f244" y="f245"/>
                </a:cxn>
                <a:cxn ang="f201">
                  <a:pos x="f246" y="f247"/>
                </a:cxn>
                <a:cxn ang="f201">
                  <a:pos x="f248" y="f249"/>
                </a:cxn>
                <a:cxn ang="f201">
                  <a:pos x="f250" y="f251"/>
                </a:cxn>
                <a:cxn ang="f201">
                  <a:pos x="f252" y="f253"/>
                </a:cxn>
                <a:cxn ang="f201">
                  <a:pos x="f254" y="f255"/>
                </a:cxn>
                <a:cxn ang="f201">
                  <a:pos x="f256" y="f257"/>
                </a:cxn>
                <a:cxn ang="f201">
                  <a:pos x="f258" y="f259"/>
                </a:cxn>
                <a:cxn ang="f201">
                  <a:pos x="f260" y="f261"/>
                </a:cxn>
                <a:cxn ang="f201">
                  <a:pos x="f262" y="f263"/>
                </a:cxn>
                <a:cxn ang="f201">
                  <a:pos x="f264" y="f263"/>
                </a:cxn>
                <a:cxn ang="f201">
                  <a:pos x="f265" y="f266"/>
                </a:cxn>
                <a:cxn ang="f201">
                  <a:pos x="f267" y="f268"/>
                </a:cxn>
                <a:cxn ang="f201">
                  <a:pos x="f269" y="f270"/>
                </a:cxn>
                <a:cxn ang="f201">
                  <a:pos x="f206" y="f207"/>
                </a:cxn>
              </a:cxnLst>
              <a:rect l="f202" t="f205" r="f203" b="f204"/>
              <a:pathLst>
                <a:path w="5216" h="762">
                  <a:moveTo>
                    <a:pt x="f6" y="f8"/>
                  </a:moveTo>
                  <a:lnTo>
                    <a:pt x="f6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5"/>
                  </a:lnTo>
                  <a:lnTo>
                    <a:pt x="f56" y="f5"/>
                  </a:lnTo>
                  <a:lnTo>
                    <a:pt x="f57" y="f54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5" y="f64"/>
                  </a:lnTo>
                  <a:lnTo>
                    <a:pt x="f5" y="f64"/>
                  </a:lnTo>
                  <a:lnTo>
                    <a:pt x="f65" y="f66"/>
                  </a:lnTo>
                  <a:lnTo>
                    <a:pt x="f67" y="f44"/>
                  </a:lnTo>
                  <a:lnTo>
                    <a:pt x="f68" y="f69"/>
                  </a:lnTo>
                  <a:lnTo>
                    <a:pt x="f14" y="f38"/>
                  </a:lnTo>
                  <a:lnTo>
                    <a:pt x="f70" y="f71"/>
                  </a:lnTo>
                  <a:lnTo>
                    <a:pt x="f72" y="f32"/>
                  </a:lnTo>
                  <a:lnTo>
                    <a:pt x="f73" y="f74"/>
                  </a:lnTo>
                  <a:lnTo>
                    <a:pt x="f75" y="f26"/>
                  </a:lnTo>
                  <a:lnTo>
                    <a:pt x="f75" y="f26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88" y="f89"/>
                  </a:lnTo>
                  <a:lnTo>
                    <a:pt x="f90" y="f91"/>
                  </a:lnTo>
                  <a:lnTo>
                    <a:pt x="f92" y="f93"/>
                  </a:lnTo>
                  <a:lnTo>
                    <a:pt x="f94" y="f95"/>
                  </a:lnTo>
                  <a:lnTo>
                    <a:pt x="f96" y="f97"/>
                  </a:lnTo>
                  <a:lnTo>
                    <a:pt x="f98" y="f99"/>
                  </a:lnTo>
                  <a:lnTo>
                    <a:pt x="f100" y="f101"/>
                  </a:lnTo>
                  <a:lnTo>
                    <a:pt x="f102" y="f103"/>
                  </a:lnTo>
                  <a:lnTo>
                    <a:pt x="f104" y="f105"/>
                  </a:lnTo>
                  <a:lnTo>
                    <a:pt x="f106" y="f107"/>
                  </a:lnTo>
                  <a:lnTo>
                    <a:pt x="f108" y="f109"/>
                  </a:lnTo>
                  <a:lnTo>
                    <a:pt x="f110" y="f111"/>
                  </a:lnTo>
                  <a:lnTo>
                    <a:pt x="f112" y="f7"/>
                  </a:lnTo>
                  <a:lnTo>
                    <a:pt x="f15" y="f7"/>
                  </a:lnTo>
                  <a:lnTo>
                    <a:pt x="f113" y="f7"/>
                  </a:lnTo>
                  <a:lnTo>
                    <a:pt x="f114" y="f115"/>
                  </a:lnTo>
                  <a:lnTo>
                    <a:pt x="f116" y="f111"/>
                  </a:lnTo>
                  <a:lnTo>
                    <a:pt x="f117" y="f109"/>
                  </a:lnTo>
                  <a:lnTo>
                    <a:pt x="f118" y="f107"/>
                  </a:lnTo>
                  <a:lnTo>
                    <a:pt x="f119" y="f105"/>
                  </a:lnTo>
                  <a:lnTo>
                    <a:pt x="f120" y="f103"/>
                  </a:lnTo>
                  <a:lnTo>
                    <a:pt x="f121" y="f122"/>
                  </a:lnTo>
                  <a:lnTo>
                    <a:pt x="f6" y="f8"/>
                  </a:lnTo>
                  <a:lnTo>
                    <a:pt x="f6" y="f8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>
              <a:noFill/>
              <a:prstDash val="solid"/>
            </a:ln>
          </p:spPr>
          <p:txBody>
            <a:bodyPr vert="horz" wrap="square" lIns="91440" tIns="45720" rIns="91440" bIns="45720" anchor="t" anchorCtr="0" compatLnSpc="1"/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ndara"/>
              </a:endParaRPr>
            </a:p>
          </p:txBody>
        </p:sp>
        <p:sp>
          <p:nvSpPr>
            <p:cNvPr id="10" name="Freeform 22"/>
            <p:cNvSpPr/>
            <p:nvPr/>
          </p:nvSpPr>
          <p:spPr>
            <a:xfrm>
              <a:off x="2832079" y="743233"/>
              <a:ext cx="5474997" cy="775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144"/>
                <a:gd name="f7" fmla="val 694"/>
                <a:gd name="f8" fmla="val 70"/>
                <a:gd name="f9" fmla="val 18"/>
                <a:gd name="f10" fmla="val 66"/>
                <a:gd name="f11" fmla="val 72"/>
                <a:gd name="f12" fmla="val 56"/>
                <a:gd name="f13" fmla="val 164"/>
                <a:gd name="f14" fmla="val 42"/>
                <a:gd name="f15" fmla="val 224"/>
                <a:gd name="f16" fmla="val 34"/>
                <a:gd name="f17" fmla="val 294"/>
                <a:gd name="f18" fmla="val 26"/>
                <a:gd name="f19" fmla="val 372"/>
                <a:gd name="f20" fmla="val 20"/>
                <a:gd name="f21" fmla="val 462"/>
                <a:gd name="f22" fmla="val 14"/>
                <a:gd name="f23" fmla="val 560"/>
                <a:gd name="f24" fmla="val 8"/>
                <a:gd name="f25" fmla="val 670"/>
                <a:gd name="f26" fmla="val 4"/>
                <a:gd name="f27" fmla="val 790"/>
                <a:gd name="f28" fmla="val 2"/>
                <a:gd name="f29" fmla="val 920"/>
                <a:gd name="f30" fmla="val 1060"/>
                <a:gd name="f31" fmla="val 1210"/>
                <a:gd name="f32" fmla="val 6"/>
                <a:gd name="f33" fmla="val 1372"/>
                <a:gd name="f34" fmla="val 1544"/>
                <a:gd name="f35" fmla="val 24"/>
                <a:gd name="f36" fmla="val 1726"/>
                <a:gd name="f37" fmla="val 40"/>
                <a:gd name="f38" fmla="val 1920"/>
                <a:gd name="f39" fmla="val 58"/>
                <a:gd name="f40" fmla="val 2126"/>
                <a:gd name="f41" fmla="val 80"/>
                <a:gd name="f42" fmla="val 2342"/>
                <a:gd name="f43" fmla="val 106"/>
                <a:gd name="f44" fmla="val 2570"/>
                <a:gd name="f45" fmla="val 138"/>
                <a:gd name="f46" fmla="val 2808"/>
                <a:gd name="f47" fmla="val 174"/>
                <a:gd name="f48" fmla="val 3058"/>
                <a:gd name="f49" fmla="val 216"/>
                <a:gd name="f50" fmla="val 3320"/>
                <a:gd name="f51" fmla="val 266"/>
                <a:gd name="f52" fmla="val 3594"/>
                <a:gd name="f53" fmla="val 320"/>
                <a:gd name="f54" fmla="val 3880"/>
                <a:gd name="f55" fmla="val 380"/>
                <a:gd name="f56" fmla="val 4178"/>
                <a:gd name="f57" fmla="val 448"/>
                <a:gd name="f58" fmla="val 4488"/>
                <a:gd name="f59" fmla="val 522"/>
                <a:gd name="f60" fmla="val 4810"/>
                <a:gd name="f61" fmla="val 604"/>
                <a:gd name="f62" fmla="+- 0 0 -90"/>
                <a:gd name="f63" fmla="*/ f3 1 5144"/>
                <a:gd name="f64" fmla="*/ f4 1 694"/>
                <a:gd name="f65" fmla="+- f7 0 f5"/>
                <a:gd name="f66" fmla="+- f6 0 f5"/>
                <a:gd name="f67" fmla="*/ f62 f0 1"/>
                <a:gd name="f68" fmla="*/ f66 1 5144"/>
                <a:gd name="f69" fmla="*/ f65 1 694"/>
                <a:gd name="f70" fmla="*/ f67 1 f2"/>
                <a:gd name="f71" fmla="*/ 0 1 f68"/>
                <a:gd name="f72" fmla="*/ 70 1 f69"/>
                <a:gd name="f73" fmla="*/ 18 1 f68"/>
                <a:gd name="f74" fmla="*/ 66 1 f69"/>
                <a:gd name="f75" fmla="*/ 72 1 f68"/>
                <a:gd name="f76" fmla="*/ 56 1 f69"/>
                <a:gd name="f77" fmla="*/ 164 1 f68"/>
                <a:gd name="f78" fmla="*/ 42 1 f69"/>
                <a:gd name="f79" fmla="*/ 224 1 f68"/>
                <a:gd name="f80" fmla="*/ 34 1 f69"/>
                <a:gd name="f81" fmla="*/ 294 1 f68"/>
                <a:gd name="f82" fmla="*/ 26 1 f69"/>
                <a:gd name="f83" fmla="*/ 372 1 f68"/>
                <a:gd name="f84" fmla="*/ 20 1 f69"/>
                <a:gd name="f85" fmla="*/ 462 1 f68"/>
                <a:gd name="f86" fmla="*/ 14 1 f69"/>
                <a:gd name="f87" fmla="*/ 560 1 f68"/>
                <a:gd name="f88" fmla="*/ 8 1 f69"/>
                <a:gd name="f89" fmla="*/ 670 1 f68"/>
                <a:gd name="f90" fmla="*/ 4 1 f69"/>
                <a:gd name="f91" fmla="*/ 790 1 f68"/>
                <a:gd name="f92" fmla="*/ 2 1 f69"/>
                <a:gd name="f93" fmla="*/ 920 1 f68"/>
                <a:gd name="f94" fmla="*/ 0 1 f69"/>
                <a:gd name="f95" fmla="*/ 1060 1 f68"/>
                <a:gd name="f96" fmla="*/ 1210 1 f68"/>
                <a:gd name="f97" fmla="*/ 6 1 f69"/>
                <a:gd name="f98" fmla="*/ 1372 1 f68"/>
                <a:gd name="f99" fmla="*/ 1544 1 f68"/>
                <a:gd name="f100" fmla="*/ 24 1 f69"/>
                <a:gd name="f101" fmla="*/ 1726 1 f68"/>
                <a:gd name="f102" fmla="*/ 40 1 f69"/>
                <a:gd name="f103" fmla="*/ 1920 1 f68"/>
                <a:gd name="f104" fmla="*/ 58 1 f69"/>
                <a:gd name="f105" fmla="*/ 2126 1 f68"/>
                <a:gd name="f106" fmla="*/ 80 1 f69"/>
                <a:gd name="f107" fmla="*/ 2342 1 f68"/>
                <a:gd name="f108" fmla="*/ 106 1 f69"/>
                <a:gd name="f109" fmla="*/ 2570 1 f68"/>
                <a:gd name="f110" fmla="*/ 138 1 f69"/>
                <a:gd name="f111" fmla="*/ 2808 1 f68"/>
                <a:gd name="f112" fmla="*/ 174 1 f69"/>
                <a:gd name="f113" fmla="*/ 3058 1 f68"/>
                <a:gd name="f114" fmla="*/ 216 1 f69"/>
                <a:gd name="f115" fmla="*/ 3320 1 f68"/>
                <a:gd name="f116" fmla="*/ 266 1 f69"/>
                <a:gd name="f117" fmla="*/ 3594 1 f68"/>
                <a:gd name="f118" fmla="*/ 320 1 f69"/>
                <a:gd name="f119" fmla="*/ 3880 1 f68"/>
                <a:gd name="f120" fmla="*/ 380 1 f69"/>
                <a:gd name="f121" fmla="*/ 4178 1 f68"/>
                <a:gd name="f122" fmla="*/ 448 1 f69"/>
                <a:gd name="f123" fmla="*/ 4488 1 f68"/>
                <a:gd name="f124" fmla="*/ 522 1 f69"/>
                <a:gd name="f125" fmla="*/ 4810 1 f68"/>
                <a:gd name="f126" fmla="*/ 604 1 f69"/>
                <a:gd name="f127" fmla="*/ 5144 1 f68"/>
                <a:gd name="f128" fmla="*/ 694 1 f69"/>
                <a:gd name="f129" fmla="*/ f6 1 f68"/>
                <a:gd name="f130" fmla="*/ f7 1 f69"/>
                <a:gd name="f131" fmla="+- f70 0 f1"/>
                <a:gd name="f132" fmla="*/ f71 f63 1"/>
                <a:gd name="f133" fmla="*/ f129 f63 1"/>
                <a:gd name="f134" fmla="*/ f130 f64 1"/>
                <a:gd name="f135" fmla="*/ f94 f64 1"/>
                <a:gd name="f136" fmla="*/ f72 f64 1"/>
                <a:gd name="f137" fmla="*/ f73 f63 1"/>
                <a:gd name="f138" fmla="*/ f74 f64 1"/>
                <a:gd name="f139" fmla="*/ f75 f63 1"/>
                <a:gd name="f140" fmla="*/ f76 f64 1"/>
                <a:gd name="f141" fmla="*/ f77 f63 1"/>
                <a:gd name="f142" fmla="*/ f78 f64 1"/>
                <a:gd name="f143" fmla="*/ f79 f63 1"/>
                <a:gd name="f144" fmla="*/ f80 f64 1"/>
                <a:gd name="f145" fmla="*/ f81 f63 1"/>
                <a:gd name="f146" fmla="*/ f82 f64 1"/>
                <a:gd name="f147" fmla="*/ f83 f63 1"/>
                <a:gd name="f148" fmla="*/ f84 f64 1"/>
                <a:gd name="f149" fmla="*/ f85 f63 1"/>
                <a:gd name="f150" fmla="*/ f86 f64 1"/>
                <a:gd name="f151" fmla="*/ f87 f63 1"/>
                <a:gd name="f152" fmla="*/ f88 f64 1"/>
                <a:gd name="f153" fmla="*/ f89 f63 1"/>
                <a:gd name="f154" fmla="*/ f90 f64 1"/>
                <a:gd name="f155" fmla="*/ f91 f63 1"/>
                <a:gd name="f156" fmla="*/ f92 f64 1"/>
                <a:gd name="f157" fmla="*/ f93 f63 1"/>
                <a:gd name="f158" fmla="*/ f95 f63 1"/>
                <a:gd name="f159" fmla="*/ f96 f63 1"/>
                <a:gd name="f160" fmla="*/ f97 f64 1"/>
                <a:gd name="f161" fmla="*/ f98 f63 1"/>
                <a:gd name="f162" fmla="*/ f99 f63 1"/>
                <a:gd name="f163" fmla="*/ f100 f64 1"/>
                <a:gd name="f164" fmla="*/ f101 f63 1"/>
                <a:gd name="f165" fmla="*/ f102 f64 1"/>
                <a:gd name="f166" fmla="*/ f103 f63 1"/>
                <a:gd name="f167" fmla="*/ f104 f64 1"/>
                <a:gd name="f168" fmla="*/ f105 f63 1"/>
                <a:gd name="f169" fmla="*/ f106 f64 1"/>
                <a:gd name="f170" fmla="*/ f107 f63 1"/>
                <a:gd name="f171" fmla="*/ f108 f64 1"/>
                <a:gd name="f172" fmla="*/ f109 f63 1"/>
                <a:gd name="f173" fmla="*/ f110 f64 1"/>
                <a:gd name="f174" fmla="*/ f111 f63 1"/>
                <a:gd name="f175" fmla="*/ f112 f64 1"/>
                <a:gd name="f176" fmla="*/ f113 f63 1"/>
                <a:gd name="f177" fmla="*/ f114 f64 1"/>
                <a:gd name="f178" fmla="*/ f115 f63 1"/>
                <a:gd name="f179" fmla="*/ f116 f64 1"/>
                <a:gd name="f180" fmla="*/ f117 f63 1"/>
                <a:gd name="f181" fmla="*/ f118 f64 1"/>
                <a:gd name="f182" fmla="*/ f119 f63 1"/>
                <a:gd name="f183" fmla="*/ f120 f64 1"/>
                <a:gd name="f184" fmla="*/ f121 f63 1"/>
                <a:gd name="f185" fmla="*/ f122 f64 1"/>
                <a:gd name="f186" fmla="*/ f123 f63 1"/>
                <a:gd name="f187" fmla="*/ f124 f64 1"/>
                <a:gd name="f188" fmla="*/ f125 f63 1"/>
                <a:gd name="f189" fmla="*/ f126 f64 1"/>
                <a:gd name="f190" fmla="*/ f127 f63 1"/>
                <a:gd name="f191" fmla="*/ f128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32" y="f136"/>
                </a:cxn>
                <a:cxn ang="f131">
                  <a:pos x="f132" y="f136"/>
                </a:cxn>
                <a:cxn ang="f131">
                  <a:pos x="f137" y="f138"/>
                </a:cxn>
                <a:cxn ang="f131">
                  <a:pos x="f139" y="f140"/>
                </a:cxn>
                <a:cxn ang="f131">
                  <a:pos x="f141" y="f142"/>
                </a:cxn>
                <a:cxn ang="f131">
                  <a:pos x="f143" y="f144"/>
                </a:cxn>
                <a:cxn ang="f131">
                  <a:pos x="f145" y="f146"/>
                </a:cxn>
                <a:cxn ang="f131">
                  <a:pos x="f147" y="f148"/>
                </a:cxn>
                <a:cxn ang="f131">
                  <a:pos x="f149" y="f150"/>
                </a:cxn>
                <a:cxn ang="f131">
                  <a:pos x="f151" y="f152"/>
                </a:cxn>
                <a:cxn ang="f131">
                  <a:pos x="f153" y="f154"/>
                </a:cxn>
                <a:cxn ang="f131">
                  <a:pos x="f155" y="f156"/>
                </a:cxn>
                <a:cxn ang="f131">
                  <a:pos x="f157" y="f135"/>
                </a:cxn>
                <a:cxn ang="f131">
                  <a:pos x="f158" y="f156"/>
                </a:cxn>
                <a:cxn ang="f131">
                  <a:pos x="f159" y="f160"/>
                </a:cxn>
                <a:cxn ang="f131">
                  <a:pos x="f161" y="f150"/>
                </a:cxn>
                <a:cxn ang="f131">
                  <a:pos x="f162" y="f163"/>
                </a:cxn>
                <a:cxn ang="f131">
                  <a:pos x="f164" y="f165"/>
                </a:cxn>
                <a:cxn ang="f131">
                  <a:pos x="f166" y="f167"/>
                </a:cxn>
                <a:cxn ang="f131">
                  <a:pos x="f168" y="f169"/>
                </a:cxn>
                <a:cxn ang="f131">
                  <a:pos x="f170" y="f171"/>
                </a:cxn>
                <a:cxn ang="f131">
                  <a:pos x="f172" y="f173"/>
                </a:cxn>
                <a:cxn ang="f131">
                  <a:pos x="f174" y="f175"/>
                </a:cxn>
                <a:cxn ang="f131">
                  <a:pos x="f176" y="f177"/>
                </a:cxn>
                <a:cxn ang="f131">
                  <a:pos x="f178" y="f179"/>
                </a:cxn>
                <a:cxn ang="f131">
                  <a:pos x="f180" y="f181"/>
                </a:cxn>
                <a:cxn ang="f131">
                  <a:pos x="f182" y="f183"/>
                </a:cxn>
                <a:cxn ang="f131">
                  <a:pos x="f184" y="f185"/>
                </a:cxn>
                <a:cxn ang="f131">
                  <a:pos x="f186" y="f187"/>
                </a:cxn>
                <a:cxn ang="f131">
                  <a:pos x="f188" y="f189"/>
                </a:cxn>
                <a:cxn ang="f131">
                  <a:pos x="f190" y="f191"/>
                </a:cxn>
              </a:cxnLst>
              <a:rect l="f132" t="f135" r="f133" b="f134"/>
              <a:pathLst>
                <a:path w="5144" h="694">
                  <a:moveTo>
                    <a:pt x="f5" y="f8"/>
                  </a:moveTo>
                  <a:lnTo>
                    <a:pt x="f5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5"/>
                  </a:lnTo>
                  <a:lnTo>
                    <a:pt x="f30" y="f28"/>
                  </a:lnTo>
                  <a:lnTo>
                    <a:pt x="f31" y="f32"/>
                  </a:lnTo>
                  <a:lnTo>
                    <a:pt x="f33" y="f22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" y="f7"/>
                  </a:lnTo>
                </a:path>
              </a:pathLst>
            </a:custGeom>
            <a:noFill/>
            <a:ln w="9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ndara"/>
              </a:endParaRPr>
            </a:p>
          </p:txBody>
        </p:sp>
        <p:sp>
          <p:nvSpPr>
            <p:cNvPr id="11" name="Freeform 26"/>
            <p:cNvSpPr/>
            <p:nvPr/>
          </p:nvSpPr>
          <p:spPr>
            <a:xfrm>
              <a:off x="5616409" y="729828"/>
              <a:ext cx="3312240" cy="652387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3112"/>
                <a:gd name="f8" fmla="val 584"/>
                <a:gd name="f9" fmla="val 90"/>
                <a:gd name="f10" fmla="val 560"/>
                <a:gd name="f11" fmla="val 336"/>
                <a:gd name="f12" fmla="val 498"/>
                <a:gd name="f13" fmla="val 506"/>
                <a:gd name="f14" fmla="val 456"/>
                <a:gd name="f15" fmla="val 702"/>
                <a:gd name="f16" fmla="val 410"/>
                <a:gd name="f17" fmla="val 920"/>
                <a:gd name="f18" fmla="val 1154"/>
                <a:gd name="f19" fmla="val 306"/>
                <a:gd name="f20" fmla="val 1402"/>
                <a:gd name="f21" fmla="val 254"/>
                <a:gd name="f22" fmla="val 1656"/>
                <a:gd name="f23" fmla="val 202"/>
                <a:gd name="f24" fmla="val 1916"/>
                <a:gd name="f25" fmla="val 154"/>
                <a:gd name="f26" fmla="val 2174"/>
                <a:gd name="f27" fmla="val 108"/>
                <a:gd name="f28" fmla="val 2302"/>
                <a:gd name="f29" fmla="val 88"/>
                <a:gd name="f30" fmla="val 2426"/>
                <a:gd name="f31" fmla="val 68"/>
                <a:gd name="f32" fmla="val 2550"/>
                <a:gd name="f33" fmla="val 52"/>
                <a:gd name="f34" fmla="val 2670"/>
                <a:gd name="f35" fmla="val 36"/>
                <a:gd name="f36" fmla="val 2788"/>
                <a:gd name="f37" fmla="val 24"/>
                <a:gd name="f38" fmla="val 2900"/>
                <a:gd name="f39" fmla="val 14"/>
                <a:gd name="f40" fmla="val 3008"/>
                <a:gd name="f41" fmla="val 6"/>
                <a:gd name="f42" fmla="+- 0 0 -90"/>
                <a:gd name="f43" fmla="*/ f4 1 3112"/>
                <a:gd name="f44" fmla="*/ f5 1 584"/>
                <a:gd name="f45" fmla="+- f8 0 f6"/>
                <a:gd name="f46" fmla="+- f7 0 f6"/>
                <a:gd name="f47" fmla="*/ f42 f0 1"/>
                <a:gd name="f48" fmla="*/ f46 1 3112"/>
                <a:gd name="f49" fmla="*/ f45 1 584"/>
                <a:gd name="f50" fmla="*/ f47 1 f3"/>
                <a:gd name="f51" fmla="*/ 0 1 f48"/>
                <a:gd name="f52" fmla="*/ 584 1 f49"/>
                <a:gd name="f53" fmla="*/ 90 1 f48"/>
                <a:gd name="f54" fmla="*/ 560 1 f49"/>
                <a:gd name="f55" fmla="*/ 336 1 f48"/>
                <a:gd name="f56" fmla="*/ 498 1 f49"/>
                <a:gd name="f57" fmla="*/ 506 1 f48"/>
                <a:gd name="f58" fmla="*/ 456 1 f49"/>
                <a:gd name="f59" fmla="*/ 702 1 f48"/>
                <a:gd name="f60" fmla="*/ 410 1 f49"/>
                <a:gd name="f61" fmla="*/ 920 1 f48"/>
                <a:gd name="f62" fmla="*/ 360 1 f49"/>
                <a:gd name="f63" fmla="*/ 1154 1 f48"/>
                <a:gd name="f64" fmla="*/ 306 1 f49"/>
                <a:gd name="f65" fmla="*/ 1402 1 f48"/>
                <a:gd name="f66" fmla="*/ 254 1 f49"/>
                <a:gd name="f67" fmla="*/ 1656 1 f48"/>
                <a:gd name="f68" fmla="*/ 202 1 f49"/>
                <a:gd name="f69" fmla="*/ 1916 1 f48"/>
                <a:gd name="f70" fmla="*/ 154 1 f49"/>
                <a:gd name="f71" fmla="*/ 2174 1 f48"/>
                <a:gd name="f72" fmla="*/ 108 1 f49"/>
                <a:gd name="f73" fmla="*/ 2302 1 f48"/>
                <a:gd name="f74" fmla="*/ 88 1 f49"/>
                <a:gd name="f75" fmla="*/ 2426 1 f48"/>
                <a:gd name="f76" fmla="*/ 68 1 f49"/>
                <a:gd name="f77" fmla="*/ 2550 1 f48"/>
                <a:gd name="f78" fmla="*/ 52 1 f49"/>
                <a:gd name="f79" fmla="*/ 2670 1 f48"/>
                <a:gd name="f80" fmla="*/ 36 1 f49"/>
                <a:gd name="f81" fmla="*/ 2788 1 f48"/>
                <a:gd name="f82" fmla="*/ 24 1 f49"/>
                <a:gd name="f83" fmla="*/ 2900 1 f48"/>
                <a:gd name="f84" fmla="*/ 14 1 f49"/>
                <a:gd name="f85" fmla="*/ 3008 1 f48"/>
                <a:gd name="f86" fmla="*/ 6 1 f49"/>
                <a:gd name="f87" fmla="*/ 3112 1 f48"/>
                <a:gd name="f88" fmla="*/ 0 1 f49"/>
                <a:gd name="f89" fmla="*/ f7 1 f48"/>
                <a:gd name="f90" fmla="*/ f8 1 f49"/>
                <a:gd name="f91" fmla="+- f50 0 f1"/>
                <a:gd name="f92" fmla="*/ f51 f43 1"/>
                <a:gd name="f93" fmla="*/ f89 f43 1"/>
                <a:gd name="f94" fmla="*/ f90 f44 1"/>
                <a:gd name="f95" fmla="*/ f88 f44 1"/>
                <a:gd name="f96" fmla="*/ f52 f44 1"/>
                <a:gd name="f97" fmla="*/ f53 f43 1"/>
                <a:gd name="f98" fmla="*/ f54 f44 1"/>
                <a:gd name="f99" fmla="*/ f55 f43 1"/>
                <a:gd name="f100" fmla="*/ f56 f44 1"/>
                <a:gd name="f101" fmla="*/ f57 f43 1"/>
                <a:gd name="f102" fmla="*/ f58 f44 1"/>
                <a:gd name="f103" fmla="*/ f59 f43 1"/>
                <a:gd name="f104" fmla="*/ f60 f44 1"/>
                <a:gd name="f105" fmla="*/ f61 f43 1"/>
                <a:gd name="f106" fmla="*/ f62 f44 1"/>
                <a:gd name="f107" fmla="*/ f63 f43 1"/>
                <a:gd name="f108" fmla="*/ f64 f44 1"/>
                <a:gd name="f109" fmla="*/ f65 f43 1"/>
                <a:gd name="f110" fmla="*/ f66 f44 1"/>
                <a:gd name="f111" fmla="*/ f67 f43 1"/>
                <a:gd name="f112" fmla="*/ f68 f44 1"/>
                <a:gd name="f113" fmla="*/ f69 f43 1"/>
                <a:gd name="f114" fmla="*/ f70 f44 1"/>
                <a:gd name="f115" fmla="*/ f71 f43 1"/>
                <a:gd name="f116" fmla="*/ f72 f44 1"/>
                <a:gd name="f117" fmla="*/ f73 f43 1"/>
                <a:gd name="f118" fmla="*/ f74 f44 1"/>
                <a:gd name="f119" fmla="*/ f75 f43 1"/>
                <a:gd name="f120" fmla="*/ f76 f44 1"/>
                <a:gd name="f121" fmla="*/ f77 f43 1"/>
                <a:gd name="f122" fmla="*/ f78 f44 1"/>
                <a:gd name="f123" fmla="*/ f79 f43 1"/>
                <a:gd name="f124" fmla="*/ f80 f44 1"/>
                <a:gd name="f125" fmla="*/ f81 f43 1"/>
                <a:gd name="f126" fmla="*/ f82 f44 1"/>
                <a:gd name="f127" fmla="*/ f83 f43 1"/>
                <a:gd name="f128" fmla="*/ f84 f44 1"/>
                <a:gd name="f129" fmla="*/ f85 f43 1"/>
                <a:gd name="f130" fmla="*/ f86 f44 1"/>
                <a:gd name="f131" fmla="*/ f87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1">
                  <a:pos x="f92" y="f96"/>
                </a:cxn>
                <a:cxn ang="f91">
                  <a:pos x="f92" y="f96"/>
                </a:cxn>
                <a:cxn ang="f91">
                  <a:pos x="f97" y="f98"/>
                </a:cxn>
                <a:cxn ang="f91">
                  <a:pos x="f99" y="f100"/>
                </a:cxn>
                <a:cxn ang="f91">
                  <a:pos x="f101" y="f102"/>
                </a:cxn>
                <a:cxn ang="f91">
                  <a:pos x="f103" y="f104"/>
                </a:cxn>
                <a:cxn ang="f91">
                  <a:pos x="f105" y="f106"/>
                </a:cxn>
                <a:cxn ang="f91">
                  <a:pos x="f107" y="f108"/>
                </a:cxn>
                <a:cxn ang="f91">
                  <a:pos x="f109" y="f110"/>
                </a:cxn>
                <a:cxn ang="f91">
                  <a:pos x="f111" y="f112"/>
                </a:cxn>
                <a:cxn ang="f91">
                  <a:pos x="f113" y="f114"/>
                </a:cxn>
                <a:cxn ang="f91">
                  <a:pos x="f115" y="f116"/>
                </a:cxn>
                <a:cxn ang="f91">
                  <a:pos x="f117" y="f118"/>
                </a:cxn>
                <a:cxn ang="f91">
                  <a:pos x="f119" y="f120"/>
                </a:cxn>
                <a:cxn ang="f91">
                  <a:pos x="f121" y="f122"/>
                </a:cxn>
                <a:cxn ang="f91">
                  <a:pos x="f123" y="f124"/>
                </a:cxn>
                <a:cxn ang="f91">
                  <a:pos x="f125" y="f126"/>
                </a:cxn>
                <a:cxn ang="f91">
                  <a:pos x="f127" y="f128"/>
                </a:cxn>
                <a:cxn ang="f91">
                  <a:pos x="f129" y="f130"/>
                </a:cxn>
                <a:cxn ang="f91">
                  <a:pos x="f131" y="f95"/>
                </a:cxn>
              </a:cxnLst>
              <a:rect l="f92" t="f95" r="f93" b="f94"/>
              <a:pathLst>
                <a:path w="3112" h="584">
                  <a:moveTo>
                    <a:pt x="f6" y="f8"/>
                  </a:moveTo>
                  <a:lnTo>
                    <a:pt x="f6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2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7" y="f6"/>
                  </a:lnTo>
                </a:path>
              </a:pathLst>
            </a:custGeom>
            <a:noFill/>
            <a:ln w="9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ndara"/>
              </a:endParaRPr>
            </a:p>
          </p:txBody>
        </p:sp>
        <p:sp>
          <p:nvSpPr>
            <p:cNvPr id="12" name="Freeform 28"/>
            <p:cNvSpPr/>
            <p:nvPr/>
          </p:nvSpPr>
          <p:spPr>
            <a:xfrm>
              <a:off x="211665" y="714192"/>
              <a:ext cx="8723376" cy="13315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196"/>
                <a:gd name="f7" fmla="val 1192"/>
                <a:gd name="f8" fmla="val 8192"/>
                <a:gd name="f9" fmla="val 512"/>
                <a:gd name="f10" fmla="val 8116"/>
                <a:gd name="f11" fmla="val 542"/>
                <a:gd name="f12" fmla="val 8040"/>
                <a:gd name="f13" fmla="val 570"/>
                <a:gd name="f14" fmla="val 7960"/>
                <a:gd name="f15" fmla="val 596"/>
                <a:gd name="f16" fmla="val 7878"/>
                <a:gd name="f17" fmla="val 620"/>
                <a:gd name="f18" fmla="val 7794"/>
                <a:gd name="f19" fmla="val 644"/>
                <a:gd name="f20" fmla="val 7706"/>
                <a:gd name="f21" fmla="val 666"/>
                <a:gd name="f22" fmla="val 7616"/>
                <a:gd name="f23" fmla="val 684"/>
                <a:gd name="f24" fmla="val 7522"/>
                <a:gd name="f25" fmla="val 702"/>
                <a:gd name="f26" fmla="val 7424"/>
                <a:gd name="f27" fmla="val 718"/>
                <a:gd name="f28" fmla="val 7322"/>
                <a:gd name="f29" fmla="val 730"/>
                <a:gd name="f30" fmla="val 7216"/>
                <a:gd name="f31" fmla="val 742"/>
                <a:gd name="f32" fmla="val 7106"/>
                <a:gd name="f33" fmla="val 750"/>
                <a:gd name="f34" fmla="val 6992"/>
                <a:gd name="f35" fmla="val 758"/>
                <a:gd name="f36" fmla="val 6872"/>
                <a:gd name="f37" fmla="val 762"/>
                <a:gd name="f38" fmla="val 6748"/>
                <a:gd name="f39" fmla="val 6618"/>
                <a:gd name="f40" fmla="val 760"/>
                <a:gd name="f41" fmla="val 6482"/>
                <a:gd name="f42" fmla="val 756"/>
                <a:gd name="f43" fmla="val 6342"/>
                <a:gd name="f44" fmla="val 6196"/>
                <a:gd name="f45" fmla="val 740"/>
                <a:gd name="f46" fmla="val 6042"/>
                <a:gd name="f47" fmla="val 726"/>
                <a:gd name="f48" fmla="val 5882"/>
                <a:gd name="f49" fmla="val 710"/>
                <a:gd name="f50" fmla="val 5716"/>
                <a:gd name="f51" fmla="val 690"/>
                <a:gd name="f52" fmla="val 5544"/>
                <a:gd name="f53" fmla="val 668"/>
                <a:gd name="f54" fmla="val 5364"/>
                <a:gd name="f55" fmla="val 642"/>
                <a:gd name="f56" fmla="val 5176"/>
                <a:gd name="f57" fmla="val 612"/>
                <a:gd name="f58" fmla="val 4982"/>
                <a:gd name="f59" fmla="val 578"/>
                <a:gd name="f60" fmla="val 4778"/>
                <a:gd name="f61" fmla="val 540"/>
                <a:gd name="f62" fmla="val 4568"/>
                <a:gd name="f63" fmla="val 500"/>
                <a:gd name="f64" fmla="val 4348"/>
                <a:gd name="f65" fmla="val 454"/>
                <a:gd name="f66" fmla="val 4122"/>
                <a:gd name="f67" fmla="val 406"/>
                <a:gd name="f68" fmla="val 3886"/>
                <a:gd name="f69" fmla="val 354"/>
                <a:gd name="f70" fmla="val 3640"/>
                <a:gd name="f71" fmla="val 296"/>
                <a:gd name="f72" fmla="val 3396"/>
                <a:gd name="f73" fmla="val 240"/>
                <a:gd name="f74" fmla="val 3160"/>
                <a:gd name="f75" fmla="val 192"/>
                <a:gd name="f76" fmla="val 2934"/>
                <a:gd name="f77" fmla="val 148"/>
                <a:gd name="f78" fmla="val 2718"/>
                <a:gd name="f79" fmla="val 112"/>
                <a:gd name="f80" fmla="val 2512"/>
                <a:gd name="f81" fmla="val 82"/>
                <a:gd name="f82" fmla="val 2314"/>
                <a:gd name="f83" fmla="val 56"/>
                <a:gd name="f84" fmla="val 2126"/>
                <a:gd name="f85" fmla="val 36"/>
                <a:gd name="f86" fmla="val 1948"/>
                <a:gd name="f87" fmla="val 20"/>
                <a:gd name="f88" fmla="val 1776"/>
                <a:gd name="f89" fmla="val 10"/>
                <a:gd name="f90" fmla="val 1616"/>
                <a:gd name="f91" fmla="val 2"/>
                <a:gd name="f92" fmla="val 1462"/>
                <a:gd name="f93" fmla="val 1318"/>
                <a:gd name="f94" fmla="val 1182"/>
                <a:gd name="f95" fmla="val 4"/>
                <a:gd name="f96" fmla="val 1054"/>
                <a:gd name="f97" fmla="val 934"/>
                <a:gd name="f98" fmla="val 822"/>
                <a:gd name="f99" fmla="val 30"/>
                <a:gd name="f100" fmla="val 716"/>
                <a:gd name="f101" fmla="val 44"/>
                <a:gd name="f102" fmla="val 58"/>
                <a:gd name="f103" fmla="val 530"/>
                <a:gd name="f104" fmla="val 74"/>
                <a:gd name="f105" fmla="val 450"/>
                <a:gd name="f106" fmla="val 92"/>
                <a:gd name="f107" fmla="val 374"/>
                <a:gd name="f108" fmla="val 108"/>
                <a:gd name="f109" fmla="val 308"/>
                <a:gd name="f110" fmla="val 126"/>
                <a:gd name="f111" fmla="val 248"/>
                <a:gd name="f112" fmla="val 144"/>
                <a:gd name="f113" fmla="val 194"/>
                <a:gd name="f114" fmla="val 160"/>
                <a:gd name="f115" fmla="val 176"/>
                <a:gd name="f116" fmla="val 48"/>
                <a:gd name="f117" fmla="val 216"/>
                <a:gd name="f118" fmla="val 12"/>
                <a:gd name="f119" fmla="val 234"/>
                <a:gd name="f120" fmla="val 1186"/>
                <a:gd name="f121" fmla="val 510"/>
                <a:gd name="f122" fmla="+- 0 0 -90"/>
                <a:gd name="f123" fmla="*/ f3 1 8196"/>
                <a:gd name="f124" fmla="*/ f4 1 1192"/>
                <a:gd name="f125" fmla="+- f7 0 f5"/>
                <a:gd name="f126" fmla="+- f6 0 f5"/>
                <a:gd name="f127" fmla="*/ f122 f0 1"/>
                <a:gd name="f128" fmla="*/ f126 1 8196"/>
                <a:gd name="f129" fmla="*/ f125 1 1192"/>
                <a:gd name="f130" fmla="*/ f127 1 f2"/>
                <a:gd name="f131" fmla="*/ 8192 1 f128"/>
                <a:gd name="f132" fmla="*/ 512 1 f129"/>
                <a:gd name="f133" fmla="*/ 8040 1 f128"/>
                <a:gd name="f134" fmla="*/ 570 1 f129"/>
                <a:gd name="f135" fmla="*/ 7878 1 f128"/>
                <a:gd name="f136" fmla="*/ 620 1 f129"/>
                <a:gd name="f137" fmla="*/ 7706 1 f128"/>
                <a:gd name="f138" fmla="*/ 666 1 f129"/>
                <a:gd name="f139" fmla="*/ 7522 1 f128"/>
                <a:gd name="f140" fmla="*/ 702 1 f129"/>
                <a:gd name="f141" fmla="*/ 7322 1 f128"/>
                <a:gd name="f142" fmla="*/ 730 1 f129"/>
                <a:gd name="f143" fmla="*/ 7106 1 f128"/>
                <a:gd name="f144" fmla="*/ 750 1 f129"/>
                <a:gd name="f145" fmla="*/ 6872 1 f128"/>
                <a:gd name="f146" fmla="*/ 762 1 f129"/>
                <a:gd name="f147" fmla="*/ 6618 1 f128"/>
                <a:gd name="f148" fmla="*/ 760 1 f129"/>
                <a:gd name="f149" fmla="*/ 6342 1 f128"/>
                <a:gd name="f150" fmla="*/ 6042 1 f128"/>
                <a:gd name="f151" fmla="*/ 726 1 f129"/>
                <a:gd name="f152" fmla="*/ 5716 1 f128"/>
                <a:gd name="f153" fmla="*/ 690 1 f129"/>
                <a:gd name="f154" fmla="*/ 5364 1 f128"/>
                <a:gd name="f155" fmla="*/ 642 1 f129"/>
                <a:gd name="f156" fmla="*/ 4982 1 f128"/>
                <a:gd name="f157" fmla="*/ 578 1 f129"/>
                <a:gd name="f158" fmla="*/ 4568 1 f128"/>
                <a:gd name="f159" fmla="*/ 500 1 f129"/>
                <a:gd name="f160" fmla="*/ 4122 1 f128"/>
                <a:gd name="f161" fmla="*/ 406 1 f129"/>
                <a:gd name="f162" fmla="*/ 3640 1 f128"/>
                <a:gd name="f163" fmla="*/ 296 1 f129"/>
                <a:gd name="f164" fmla="*/ 3396 1 f128"/>
                <a:gd name="f165" fmla="*/ 240 1 f129"/>
                <a:gd name="f166" fmla="*/ 2934 1 f128"/>
                <a:gd name="f167" fmla="*/ 148 1 f129"/>
                <a:gd name="f168" fmla="*/ 2512 1 f128"/>
                <a:gd name="f169" fmla="*/ 82 1 f129"/>
                <a:gd name="f170" fmla="*/ 2126 1 f128"/>
                <a:gd name="f171" fmla="*/ 36 1 f129"/>
                <a:gd name="f172" fmla="*/ 1776 1 f128"/>
                <a:gd name="f173" fmla="*/ 10 1 f129"/>
                <a:gd name="f174" fmla="*/ 1462 1 f128"/>
                <a:gd name="f175" fmla="*/ 0 1 f129"/>
                <a:gd name="f176" fmla="*/ 1182 1 f128"/>
                <a:gd name="f177" fmla="*/ 4 1 f129"/>
                <a:gd name="f178" fmla="*/ 934 1 f128"/>
                <a:gd name="f179" fmla="*/ 20 1 f129"/>
                <a:gd name="f180" fmla="*/ 716 1 f128"/>
                <a:gd name="f181" fmla="*/ 44 1 f129"/>
                <a:gd name="f182" fmla="*/ 530 1 f128"/>
                <a:gd name="f183" fmla="*/ 74 1 f129"/>
                <a:gd name="f184" fmla="*/ 374 1 f128"/>
                <a:gd name="f185" fmla="*/ 108 1 f129"/>
                <a:gd name="f186" fmla="*/ 248 1 f128"/>
                <a:gd name="f187" fmla="*/ 144 1 f129"/>
                <a:gd name="f188" fmla="*/ 148 1 f128"/>
                <a:gd name="f189" fmla="*/ 176 1 f129"/>
                <a:gd name="f190" fmla="*/ 48 1 f128"/>
                <a:gd name="f191" fmla="*/ 216 1 f129"/>
                <a:gd name="f192" fmla="*/ 0 1 f128"/>
                <a:gd name="f193" fmla="*/ 1192 1 f129"/>
                <a:gd name="f194" fmla="*/ 8196 1 f128"/>
                <a:gd name="f195" fmla="*/ 1186 1 f129"/>
                <a:gd name="f196" fmla="*/ 510 1 f129"/>
                <a:gd name="f197" fmla="*/ f6 1 f128"/>
                <a:gd name="f198" fmla="*/ f7 1 f129"/>
                <a:gd name="f199" fmla="+- f130 0 f1"/>
                <a:gd name="f200" fmla="*/ f192 f123 1"/>
                <a:gd name="f201" fmla="*/ f197 f123 1"/>
                <a:gd name="f202" fmla="*/ f198 f124 1"/>
                <a:gd name="f203" fmla="*/ f175 f124 1"/>
                <a:gd name="f204" fmla="*/ f131 f123 1"/>
                <a:gd name="f205" fmla="*/ f132 f124 1"/>
                <a:gd name="f206" fmla="*/ f133 f123 1"/>
                <a:gd name="f207" fmla="*/ f134 f124 1"/>
                <a:gd name="f208" fmla="*/ f135 f123 1"/>
                <a:gd name="f209" fmla="*/ f136 f124 1"/>
                <a:gd name="f210" fmla="*/ f137 f123 1"/>
                <a:gd name="f211" fmla="*/ f138 f124 1"/>
                <a:gd name="f212" fmla="*/ f139 f123 1"/>
                <a:gd name="f213" fmla="*/ f140 f124 1"/>
                <a:gd name="f214" fmla="*/ f141 f123 1"/>
                <a:gd name="f215" fmla="*/ f142 f124 1"/>
                <a:gd name="f216" fmla="*/ f143 f123 1"/>
                <a:gd name="f217" fmla="*/ f144 f124 1"/>
                <a:gd name="f218" fmla="*/ f145 f123 1"/>
                <a:gd name="f219" fmla="*/ f146 f124 1"/>
                <a:gd name="f220" fmla="*/ f147 f123 1"/>
                <a:gd name="f221" fmla="*/ f148 f124 1"/>
                <a:gd name="f222" fmla="*/ f149 f123 1"/>
                <a:gd name="f223" fmla="*/ f150 f123 1"/>
                <a:gd name="f224" fmla="*/ f151 f124 1"/>
                <a:gd name="f225" fmla="*/ f152 f123 1"/>
                <a:gd name="f226" fmla="*/ f153 f124 1"/>
                <a:gd name="f227" fmla="*/ f154 f123 1"/>
                <a:gd name="f228" fmla="*/ f155 f124 1"/>
                <a:gd name="f229" fmla="*/ f156 f123 1"/>
                <a:gd name="f230" fmla="*/ f157 f124 1"/>
                <a:gd name="f231" fmla="*/ f158 f123 1"/>
                <a:gd name="f232" fmla="*/ f159 f124 1"/>
                <a:gd name="f233" fmla="*/ f160 f123 1"/>
                <a:gd name="f234" fmla="*/ f161 f124 1"/>
                <a:gd name="f235" fmla="*/ f162 f123 1"/>
                <a:gd name="f236" fmla="*/ f163 f124 1"/>
                <a:gd name="f237" fmla="*/ f164 f123 1"/>
                <a:gd name="f238" fmla="*/ f165 f124 1"/>
                <a:gd name="f239" fmla="*/ f166 f123 1"/>
                <a:gd name="f240" fmla="*/ f167 f124 1"/>
                <a:gd name="f241" fmla="*/ f168 f123 1"/>
                <a:gd name="f242" fmla="*/ f169 f124 1"/>
                <a:gd name="f243" fmla="*/ f170 f123 1"/>
                <a:gd name="f244" fmla="*/ f171 f124 1"/>
                <a:gd name="f245" fmla="*/ f172 f123 1"/>
                <a:gd name="f246" fmla="*/ f173 f124 1"/>
                <a:gd name="f247" fmla="*/ f174 f123 1"/>
                <a:gd name="f248" fmla="*/ f176 f123 1"/>
                <a:gd name="f249" fmla="*/ f177 f124 1"/>
                <a:gd name="f250" fmla="*/ f178 f123 1"/>
                <a:gd name="f251" fmla="*/ f179 f124 1"/>
                <a:gd name="f252" fmla="*/ f180 f123 1"/>
                <a:gd name="f253" fmla="*/ f181 f124 1"/>
                <a:gd name="f254" fmla="*/ f182 f123 1"/>
                <a:gd name="f255" fmla="*/ f183 f124 1"/>
                <a:gd name="f256" fmla="*/ f184 f123 1"/>
                <a:gd name="f257" fmla="*/ f185 f124 1"/>
                <a:gd name="f258" fmla="*/ f186 f123 1"/>
                <a:gd name="f259" fmla="*/ f187 f124 1"/>
                <a:gd name="f260" fmla="*/ f188 f123 1"/>
                <a:gd name="f261" fmla="*/ f189 f124 1"/>
                <a:gd name="f262" fmla="*/ f190 f123 1"/>
                <a:gd name="f263" fmla="*/ f191 f124 1"/>
                <a:gd name="f264" fmla="*/ f193 f124 1"/>
                <a:gd name="f265" fmla="*/ f194 f123 1"/>
                <a:gd name="f266" fmla="*/ f195 f124 1"/>
                <a:gd name="f267" fmla="*/ f196 f1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9">
                  <a:pos x="f204" y="f205"/>
                </a:cxn>
                <a:cxn ang="f199">
                  <a:pos x="f206" y="f207"/>
                </a:cxn>
                <a:cxn ang="f199">
                  <a:pos x="f208" y="f209"/>
                </a:cxn>
                <a:cxn ang="f199">
                  <a:pos x="f210" y="f211"/>
                </a:cxn>
                <a:cxn ang="f199">
                  <a:pos x="f212" y="f213"/>
                </a:cxn>
                <a:cxn ang="f199">
                  <a:pos x="f214" y="f215"/>
                </a:cxn>
                <a:cxn ang="f199">
                  <a:pos x="f216" y="f217"/>
                </a:cxn>
                <a:cxn ang="f199">
                  <a:pos x="f218" y="f219"/>
                </a:cxn>
                <a:cxn ang="f199">
                  <a:pos x="f220" y="f221"/>
                </a:cxn>
                <a:cxn ang="f199">
                  <a:pos x="f222" y="f217"/>
                </a:cxn>
                <a:cxn ang="f199">
                  <a:pos x="f223" y="f224"/>
                </a:cxn>
                <a:cxn ang="f199">
                  <a:pos x="f225" y="f226"/>
                </a:cxn>
                <a:cxn ang="f199">
                  <a:pos x="f227" y="f228"/>
                </a:cxn>
                <a:cxn ang="f199">
                  <a:pos x="f229" y="f230"/>
                </a:cxn>
                <a:cxn ang="f199">
                  <a:pos x="f231" y="f232"/>
                </a:cxn>
                <a:cxn ang="f199">
                  <a:pos x="f233" y="f234"/>
                </a:cxn>
                <a:cxn ang="f199">
                  <a:pos x="f235" y="f236"/>
                </a:cxn>
                <a:cxn ang="f199">
                  <a:pos x="f237" y="f238"/>
                </a:cxn>
                <a:cxn ang="f199">
                  <a:pos x="f239" y="f240"/>
                </a:cxn>
                <a:cxn ang="f199">
                  <a:pos x="f241" y="f242"/>
                </a:cxn>
                <a:cxn ang="f199">
                  <a:pos x="f243" y="f244"/>
                </a:cxn>
                <a:cxn ang="f199">
                  <a:pos x="f245" y="f246"/>
                </a:cxn>
                <a:cxn ang="f199">
                  <a:pos x="f247" y="f203"/>
                </a:cxn>
                <a:cxn ang="f199">
                  <a:pos x="f248" y="f249"/>
                </a:cxn>
                <a:cxn ang="f199">
                  <a:pos x="f250" y="f251"/>
                </a:cxn>
                <a:cxn ang="f199">
                  <a:pos x="f252" y="f253"/>
                </a:cxn>
                <a:cxn ang="f199">
                  <a:pos x="f254" y="f255"/>
                </a:cxn>
                <a:cxn ang="f199">
                  <a:pos x="f256" y="f257"/>
                </a:cxn>
                <a:cxn ang="f199">
                  <a:pos x="f258" y="f259"/>
                </a:cxn>
                <a:cxn ang="f199">
                  <a:pos x="f260" y="f261"/>
                </a:cxn>
                <a:cxn ang="f199">
                  <a:pos x="f262" y="f263"/>
                </a:cxn>
                <a:cxn ang="f199">
                  <a:pos x="f200" y="f238"/>
                </a:cxn>
                <a:cxn ang="f199">
                  <a:pos x="f204" y="f264"/>
                </a:cxn>
                <a:cxn ang="f199">
                  <a:pos x="f265" y="f266"/>
                </a:cxn>
                <a:cxn ang="f199">
                  <a:pos x="f265" y="f267"/>
                </a:cxn>
                <a:cxn ang="f199">
                  <a:pos x="f204" y="f205"/>
                </a:cxn>
              </a:cxnLst>
              <a:rect l="f200" t="f203" r="f201" b="f202"/>
              <a:pathLst>
                <a:path w="8196" h="1192">
                  <a:moveTo>
                    <a:pt x="f8" y="f9"/>
                  </a:move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7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3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88" y="f89"/>
                  </a:lnTo>
                  <a:lnTo>
                    <a:pt x="f90" y="f91"/>
                  </a:lnTo>
                  <a:lnTo>
                    <a:pt x="f92" y="f5"/>
                  </a:lnTo>
                  <a:lnTo>
                    <a:pt x="f93" y="f5"/>
                  </a:lnTo>
                  <a:lnTo>
                    <a:pt x="f94" y="f95"/>
                  </a:lnTo>
                  <a:lnTo>
                    <a:pt x="f96" y="f89"/>
                  </a:lnTo>
                  <a:lnTo>
                    <a:pt x="f97" y="f87"/>
                  </a:lnTo>
                  <a:lnTo>
                    <a:pt x="f98" y="f99"/>
                  </a:lnTo>
                  <a:lnTo>
                    <a:pt x="f100" y="f101"/>
                  </a:lnTo>
                  <a:lnTo>
                    <a:pt x="f17" y="f102"/>
                  </a:lnTo>
                  <a:lnTo>
                    <a:pt x="f103" y="f104"/>
                  </a:lnTo>
                  <a:lnTo>
                    <a:pt x="f105" y="f106"/>
                  </a:lnTo>
                  <a:lnTo>
                    <a:pt x="f107" y="f108"/>
                  </a:lnTo>
                  <a:lnTo>
                    <a:pt x="f109" y="f110"/>
                  </a:lnTo>
                  <a:lnTo>
                    <a:pt x="f111" y="f112"/>
                  </a:lnTo>
                  <a:lnTo>
                    <a:pt x="f113" y="f114"/>
                  </a:lnTo>
                  <a:lnTo>
                    <a:pt x="f77" y="f115"/>
                  </a:lnTo>
                  <a:lnTo>
                    <a:pt x="f108" y="f75"/>
                  </a:lnTo>
                  <a:lnTo>
                    <a:pt x="f116" y="f117"/>
                  </a:lnTo>
                  <a:lnTo>
                    <a:pt x="f118" y="f119"/>
                  </a:lnTo>
                  <a:lnTo>
                    <a:pt x="f5" y="f73"/>
                  </a:lnTo>
                  <a:lnTo>
                    <a:pt x="f5" y="f7"/>
                  </a:lnTo>
                  <a:lnTo>
                    <a:pt x="f8" y="f7"/>
                  </a:lnTo>
                  <a:lnTo>
                    <a:pt x="f8" y="f7"/>
                  </a:lnTo>
                  <a:lnTo>
                    <a:pt x="f6" y="f120"/>
                  </a:lnTo>
                  <a:lnTo>
                    <a:pt x="f6" y="f120"/>
                  </a:lnTo>
                  <a:lnTo>
                    <a:pt x="f6" y="f121"/>
                  </a:lnTo>
                  <a:lnTo>
                    <a:pt x="f6" y="f121"/>
                  </a:lnTo>
                  <a:lnTo>
                    <a:pt x="f8" y="f9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  <a:prstDash val="solid"/>
            </a:ln>
          </p:spPr>
          <p:txBody>
            <a:bodyPr vert="horz" wrap="square" lIns="91440" tIns="45720" rIns="91440" bIns="45720" anchor="t" anchorCtr="0" compatLnSpc="1"/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ndara"/>
              </a:endParaRPr>
            </a:p>
          </p:txBody>
        </p:sp>
      </p:grpSp>
      <p:sp>
        <p:nvSpPr>
          <p:cNvPr id="13" name="Title 21"/>
          <p:cNvSpPr txBox="1">
            <a:spLocks noGrp="1"/>
          </p:cNvSpPr>
          <p:nvPr>
            <p:ph type="title"/>
          </p:nvPr>
        </p:nvSpPr>
        <p:spPr>
          <a:xfrm>
            <a:off x="914400" y="2286000"/>
            <a:ext cx="3352803" cy="1252728"/>
          </a:xfrm>
        </p:spPr>
        <p:txBody>
          <a:bodyPr anchor="b" anchorCtr="0"/>
          <a:lstStyle>
            <a:lvl1pPr algn="l">
              <a:defRPr sz="3200">
                <a:solidFill>
                  <a:srgbClr val="073E87"/>
                </a:solidFill>
              </a:defRPr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14" name="Content Placeholder 2"/>
          <p:cNvSpPr txBox="1">
            <a:spLocks noGrp="1"/>
          </p:cNvSpPr>
          <p:nvPr>
            <p:ph idx="1"/>
          </p:nvPr>
        </p:nvSpPr>
        <p:spPr>
          <a:xfrm>
            <a:off x="4651964" y="1828800"/>
            <a:ext cx="3904076" cy="3810003"/>
          </a:xfrm>
        </p:spPr>
        <p:txBody>
          <a:bodyPr anchor="ctr"/>
          <a:lstStyle>
            <a:lvl1pPr>
              <a:spcBef>
                <a:spcPts val="500"/>
              </a:spcBef>
              <a:buClr>
                <a:srgbClr val="FFFFFF"/>
              </a:buClr>
              <a:defRPr sz="2200"/>
            </a:lvl1pPr>
            <a:lvl2pPr>
              <a:buClr>
                <a:srgbClr val="FFFFFF"/>
              </a:buClr>
              <a:defRPr sz="2000"/>
            </a:lvl2pPr>
            <a:lvl3pPr>
              <a:spcBef>
                <a:spcPts val="400"/>
              </a:spcBef>
              <a:buClr>
                <a:srgbClr val="FFFFFF"/>
              </a:buClr>
              <a:defRPr sz="1800"/>
            </a:lvl3pPr>
            <a:lvl4pPr>
              <a:buClr>
                <a:srgbClr val="FFFFFF"/>
              </a:buClr>
              <a:defRPr sz="1600"/>
            </a:lvl4pPr>
            <a:lvl5pPr>
              <a:buClr>
                <a:srgbClr val="FFFFFF"/>
              </a:buCl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237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4"/>
          <p:cNvSpPr/>
          <p:nvPr/>
        </p:nvSpPr>
        <p:spPr>
          <a:xfrm>
            <a:off x="228600" y="228600"/>
            <a:ext cx="8695944" cy="603504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275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gradFill>
            <a:gsLst>
              <a:gs pos="0">
                <a:srgbClr val="0293E0"/>
              </a:gs>
              <a:gs pos="100000">
                <a:srgbClr val="83D3FE"/>
              </a:gs>
            </a:gsLst>
            <a:lin ang="5400000"/>
          </a:gra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ndara"/>
            </a:endParaRPr>
          </a:p>
        </p:txBody>
      </p:sp>
      <p:grpSp>
        <p:nvGrpSpPr>
          <p:cNvPr id="3" name="Group 8"/>
          <p:cNvGrpSpPr/>
          <p:nvPr/>
        </p:nvGrpSpPr>
        <p:grpSpPr>
          <a:xfrm>
            <a:off x="211665" y="5353967"/>
            <a:ext cx="8723376" cy="1331576"/>
            <a:chOff x="211665" y="5353967"/>
            <a:chExt cx="8723376" cy="1331576"/>
          </a:xfrm>
        </p:grpSpPr>
        <p:sp>
          <p:nvSpPr>
            <p:cNvPr id="4" name="Freeform 14"/>
            <p:cNvSpPr/>
            <p:nvPr/>
          </p:nvSpPr>
          <p:spPr>
            <a:xfrm>
              <a:off x="6054919" y="5499183"/>
              <a:ext cx="2880122" cy="71494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706"/>
                <a:gd name="f7" fmla="val 640"/>
                <a:gd name="f8" fmla="val 2700"/>
                <a:gd name="f9" fmla="val 2586"/>
                <a:gd name="f10" fmla="val 18"/>
                <a:gd name="f11" fmla="val 2470"/>
                <a:gd name="f12" fmla="val 38"/>
                <a:gd name="f13" fmla="val 2352"/>
                <a:gd name="f14" fmla="val 60"/>
                <a:gd name="f15" fmla="val 2230"/>
                <a:gd name="f16" fmla="val 82"/>
                <a:gd name="f17" fmla="val 2106"/>
                <a:gd name="f18" fmla="val 108"/>
                <a:gd name="f19" fmla="val 1978"/>
                <a:gd name="f20" fmla="val 134"/>
                <a:gd name="f21" fmla="val 1848"/>
                <a:gd name="f22" fmla="val 164"/>
                <a:gd name="f23" fmla="val 1714"/>
                <a:gd name="f24" fmla="val 194"/>
                <a:gd name="f25" fmla="val 1472"/>
                <a:gd name="f26" fmla="val 252"/>
                <a:gd name="f27" fmla="val 1236"/>
                <a:gd name="f28" fmla="val 304"/>
                <a:gd name="f29" fmla="val 1010"/>
                <a:gd name="f30" fmla="val 352"/>
                <a:gd name="f31" fmla="val 792"/>
                <a:gd name="f32" fmla="val 398"/>
                <a:gd name="f33" fmla="val 584"/>
                <a:gd name="f34" fmla="val 438"/>
                <a:gd name="f35" fmla="val 382"/>
                <a:gd name="f36" fmla="val 474"/>
                <a:gd name="f37" fmla="val 188"/>
                <a:gd name="f38" fmla="val 508"/>
                <a:gd name="f39" fmla="val 538"/>
                <a:gd name="f40" fmla="val 130"/>
                <a:gd name="f41" fmla="val 556"/>
                <a:gd name="f42" fmla="val 254"/>
                <a:gd name="f43" fmla="val 572"/>
                <a:gd name="f44" fmla="val 374"/>
                <a:gd name="f45" fmla="val 586"/>
                <a:gd name="f46" fmla="val 492"/>
                <a:gd name="f47" fmla="val 598"/>
                <a:gd name="f48" fmla="val 606"/>
                <a:gd name="f49" fmla="val 610"/>
                <a:gd name="f50" fmla="val 716"/>
                <a:gd name="f51" fmla="val 618"/>
                <a:gd name="f52" fmla="val 822"/>
                <a:gd name="f53" fmla="val 626"/>
                <a:gd name="f54" fmla="val 926"/>
                <a:gd name="f55" fmla="val 632"/>
                <a:gd name="f56" fmla="val 1028"/>
                <a:gd name="f57" fmla="val 636"/>
                <a:gd name="f58" fmla="val 1126"/>
                <a:gd name="f59" fmla="val 638"/>
                <a:gd name="f60" fmla="val 1220"/>
                <a:gd name="f61" fmla="val 1312"/>
                <a:gd name="f62" fmla="val 1402"/>
                <a:gd name="f63" fmla="val 1490"/>
                <a:gd name="f64" fmla="val 1574"/>
                <a:gd name="f65" fmla="val 1656"/>
                <a:gd name="f66" fmla="val 1734"/>
                <a:gd name="f67" fmla="val 620"/>
                <a:gd name="f68" fmla="val 1812"/>
                <a:gd name="f69" fmla="val 612"/>
                <a:gd name="f70" fmla="val 1886"/>
                <a:gd name="f71" fmla="val 602"/>
                <a:gd name="f72" fmla="val 1960"/>
                <a:gd name="f73" fmla="val 592"/>
                <a:gd name="f74" fmla="val 2030"/>
                <a:gd name="f75" fmla="val 580"/>
                <a:gd name="f76" fmla="val 2100"/>
                <a:gd name="f77" fmla="val 568"/>
                <a:gd name="f78" fmla="val 2166"/>
                <a:gd name="f79" fmla="val 554"/>
                <a:gd name="f80" fmla="val 2232"/>
                <a:gd name="f81" fmla="val 540"/>
                <a:gd name="f82" fmla="val 2296"/>
                <a:gd name="f83" fmla="val 524"/>
                <a:gd name="f84" fmla="val 2358"/>
                <a:gd name="f85" fmla="val 2418"/>
                <a:gd name="f86" fmla="val 490"/>
                <a:gd name="f87" fmla="val 2478"/>
                <a:gd name="f88" fmla="val 472"/>
                <a:gd name="f89" fmla="val 2592"/>
                <a:gd name="f90" fmla="val 432"/>
                <a:gd name="f91" fmla="val 2702"/>
                <a:gd name="f92" fmla="val 390"/>
                <a:gd name="f93" fmla="val 388"/>
                <a:gd name="f94" fmla="+- 0 0 -90"/>
                <a:gd name="f95" fmla="*/ f3 1 2706"/>
                <a:gd name="f96" fmla="*/ f4 1 640"/>
                <a:gd name="f97" fmla="+- f7 0 f5"/>
                <a:gd name="f98" fmla="+- f6 0 f5"/>
                <a:gd name="f99" fmla="*/ f94 f0 1"/>
                <a:gd name="f100" fmla="*/ f98 1 2706"/>
                <a:gd name="f101" fmla="*/ f97 1 640"/>
                <a:gd name="f102" fmla="*/ f99 1 f2"/>
                <a:gd name="f103" fmla="*/ 2700 1 f100"/>
                <a:gd name="f104" fmla="*/ 0 1 f101"/>
                <a:gd name="f105" fmla="*/ 2586 1 f100"/>
                <a:gd name="f106" fmla="*/ 18 1 f101"/>
                <a:gd name="f107" fmla="*/ 2470 1 f100"/>
                <a:gd name="f108" fmla="*/ 38 1 f101"/>
                <a:gd name="f109" fmla="*/ 2352 1 f100"/>
                <a:gd name="f110" fmla="*/ 60 1 f101"/>
                <a:gd name="f111" fmla="*/ 2230 1 f100"/>
                <a:gd name="f112" fmla="*/ 82 1 f101"/>
                <a:gd name="f113" fmla="*/ 2106 1 f100"/>
                <a:gd name="f114" fmla="*/ 108 1 f101"/>
                <a:gd name="f115" fmla="*/ 1978 1 f100"/>
                <a:gd name="f116" fmla="*/ 134 1 f101"/>
                <a:gd name="f117" fmla="*/ 1848 1 f100"/>
                <a:gd name="f118" fmla="*/ 164 1 f101"/>
                <a:gd name="f119" fmla="*/ 1714 1 f100"/>
                <a:gd name="f120" fmla="*/ 194 1 f101"/>
                <a:gd name="f121" fmla="*/ 1472 1 f100"/>
                <a:gd name="f122" fmla="*/ 252 1 f101"/>
                <a:gd name="f123" fmla="*/ 1236 1 f100"/>
                <a:gd name="f124" fmla="*/ 304 1 f101"/>
                <a:gd name="f125" fmla="*/ 1010 1 f100"/>
                <a:gd name="f126" fmla="*/ 352 1 f101"/>
                <a:gd name="f127" fmla="*/ 792 1 f100"/>
                <a:gd name="f128" fmla="*/ 398 1 f101"/>
                <a:gd name="f129" fmla="*/ 584 1 f100"/>
                <a:gd name="f130" fmla="*/ 438 1 f101"/>
                <a:gd name="f131" fmla="*/ 382 1 f100"/>
                <a:gd name="f132" fmla="*/ 474 1 f101"/>
                <a:gd name="f133" fmla="*/ 188 1 f100"/>
                <a:gd name="f134" fmla="*/ 508 1 f101"/>
                <a:gd name="f135" fmla="*/ 0 1 f100"/>
                <a:gd name="f136" fmla="*/ 538 1 f101"/>
                <a:gd name="f137" fmla="*/ 130 1 f100"/>
                <a:gd name="f138" fmla="*/ 556 1 f101"/>
                <a:gd name="f139" fmla="*/ 254 1 f100"/>
                <a:gd name="f140" fmla="*/ 572 1 f101"/>
                <a:gd name="f141" fmla="*/ 374 1 f100"/>
                <a:gd name="f142" fmla="*/ 586 1 f101"/>
                <a:gd name="f143" fmla="*/ 492 1 f100"/>
                <a:gd name="f144" fmla="*/ 598 1 f101"/>
                <a:gd name="f145" fmla="*/ 606 1 f100"/>
                <a:gd name="f146" fmla="*/ 610 1 f101"/>
                <a:gd name="f147" fmla="*/ 716 1 f100"/>
                <a:gd name="f148" fmla="*/ 618 1 f101"/>
                <a:gd name="f149" fmla="*/ 822 1 f100"/>
                <a:gd name="f150" fmla="*/ 626 1 f101"/>
                <a:gd name="f151" fmla="*/ 926 1 f100"/>
                <a:gd name="f152" fmla="*/ 632 1 f101"/>
                <a:gd name="f153" fmla="*/ 1028 1 f100"/>
                <a:gd name="f154" fmla="*/ 636 1 f101"/>
                <a:gd name="f155" fmla="*/ 1126 1 f100"/>
                <a:gd name="f156" fmla="*/ 638 1 f101"/>
                <a:gd name="f157" fmla="*/ 1220 1 f100"/>
                <a:gd name="f158" fmla="*/ 640 1 f101"/>
                <a:gd name="f159" fmla="*/ 1312 1 f100"/>
                <a:gd name="f160" fmla="*/ 1402 1 f100"/>
                <a:gd name="f161" fmla="*/ 1490 1 f100"/>
                <a:gd name="f162" fmla="*/ 1574 1 f100"/>
                <a:gd name="f163" fmla="*/ 1656 1 f100"/>
                <a:gd name="f164" fmla="*/ 1734 1 f100"/>
                <a:gd name="f165" fmla="*/ 620 1 f101"/>
                <a:gd name="f166" fmla="*/ 1812 1 f100"/>
                <a:gd name="f167" fmla="*/ 612 1 f101"/>
                <a:gd name="f168" fmla="*/ 1886 1 f100"/>
                <a:gd name="f169" fmla="*/ 602 1 f101"/>
                <a:gd name="f170" fmla="*/ 1960 1 f100"/>
                <a:gd name="f171" fmla="*/ 592 1 f101"/>
                <a:gd name="f172" fmla="*/ 2030 1 f100"/>
                <a:gd name="f173" fmla="*/ 580 1 f101"/>
                <a:gd name="f174" fmla="*/ 2100 1 f100"/>
                <a:gd name="f175" fmla="*/ 568 1 f101"/>
                <a:gd name="f176" fmla="*/ 2166 1 f100"/>
                <a:gd name="f177" fmla="*/ 554 1 f101"/>
                <a:gd name="f178" fmla="*/ 2232 1 f100"/>
                <a:gd name="f179" fmla="*/ 540 1 f101"/>
                <a:gd name="f180" fmla="*/ 2296 1 f100"/>
                <a:gd name="f181" fmla="*/ 524 1 f101"/>
                <a:gd name="f182" fmla="*/ 2358 1 f100"/>
                <a:gd name="f183" fmla="*/ 2418 1 f100"/>
                <a:gd name="f184" fmla="*/ 490 1 f101"/>
                <a:gd name="f185" fmla="*/ 2478 1 f100"/>
                <a:gd name="f186" fmla="*/ 472 1 f101"/>
                <a:gd name="f187" fmla="*/ 2592 1 f100"/>
                <a:gd name="f188" fmla="*/ 432 1 f101"/>
                <a:gd name="f189" fmla="*/ 2702 1 f100"/>
                <a:gd name="f190" fmla="*/ 390 1 f101"/>
                <a:gd name="f191" fmla="*/ 2706 1 f100"/>
                <a:gd name="f192" fmla="*/ 388 1 f101"/>
                <a:gd name="f193" fmla="*/ f6 1 f100"/>
                <a:gd name="f194" fmla="*/ f7 1 f101"/>
                <a:gd name="f195" fmla="+- f102 0 f1"/>
                <a:gd name="f196" fmla="*/ f135 f95 1"/>
                <a:gd name="f197" fmla="*/ f193 f95 1"/>
                <a:gd name="f198" fmla="*/ f194 f96 1"/>
                <a:gd name="f199" fmla="*/ f104 f96 1"/>
                <a:gd name="f200" fmla="*/ f103 f95 1"/>
                <a:gd name="f201" fmla="*/ f105 f95 1"/>
                <a:gd name="f202" fmla="*/ f106 f96 1"/>
                <a:gd name="f203" fmla="*/ f107 f95 1"/>
                <a:gd name="f204" fmla="*/ f108 f96 1"/>
                <a:gd name="f205" fmla="*/ f109 f95 1"/>
                <a:gd name="f206" fmla="*/ f110 f96 1"/>
                <a:gd name="f207" fmla="*/ f111 f95 1"/>
                <a:gd name="f208" fmla="*/ f112 f96 1"/>
                <a:gd name="f209" fmla="*/ f113 f95 1"/>
                <a:gd name="f210" fmla="*/ f114 f96 1"/>
                <a:gd name="f211" fmla="*/ f115 f95 1"/>
                <a:gd name="f212" fmla="*/ f116 f96 1"/>
                <a:gd name="f213" fmla="*/ f117 f95 1"/>
                <a:gd name="f214" fmla="*/ f118 f96 1"/>
                <a:gd name="f215" fmla="*/ f119 f95 1"/>
                <a:gd name="f216" fmla="*/ f120 f96 1"/>
                <a:gd name="f217" fmla="*/ f121 f95 1"/>
                <a:gd name="f218" fmla="*/ f122 f96 1"/>
                <a:gd name="f219" fmla="*/ f123 f95 1"/>
                <a:gd name="f220" fmla="*/ f124 f96 1"/>
                <a:gd name="f221" fmla="*/ f125 f95 1"/>
                <a:gd name="f222" fmla="*/ f126 f96 1"/>
                <a:gd name="f223" fmla="*/ f127 f95 1"/>
                <a:gd name="f224" fmla="*/ f128 f96 1"/>
                <a:gd name="f225" fmla="*/ f129 f95 1"/>
                <a:gd name="f226" fmla="*/ f130 f96 1"/>
                <a:gd name="f227" fmla="*/ f131 f95 1"/>
                <a:gd name="f228" fmla="*/ f132 f96 1"/>
                <a:gd name="f229" fmla="*/ f133 f95 1"/>
                <a:gd name="f230" fmla="*/ f134 f96 1"/>
                <a:gd name="f231" fmla="*/ f136 f96 1"/>
                <a:gd name="f232" fmla="*/ f137 f95 1"/>
                <a:gd name="f233" fmla="*/ f138 f96 1"/>
                <a:gd name="f234" fmla="*/ f139 f95 1"/>
                <a:gd name="f235" fmla="*/ f140 f96 1"/>
                <a:gd name="f236" fmla="*/ f141 f95 1"/>
                <a:gd name="f237" fmla="*/ f142 f96 1"/>
                <a:gd name="f238" fmla="*/ f143 f95 1"/>
                <a:gd name="f239" fmla="*/ f144 f96 1"/>
                <a:gd name="f240" fmla="*/ f145 f95 1"/>
                <a:gd name="f241" fmla="*/ f146 f96 1"/>
                <a:gd name="f242" fmla="*/ f147 f95 1"/>
                <a:gd name="f243" fmla="*/ f148 f96 1"/>
                <a:gd name="f244" fmla="*/ f149 f95 1"/>
                <a:gd name="f245" fmla="*/ f150 f96 1"/>
                <a:gd name="f246" fmla="*/ f151 f95 1"/>
                <a:gd name="f247" fmla="*/ f152 f96 1"/>
                <a:gd name="f248" fmla="*/ f153 f95 1"/>
                <a:gd name="f249" fmla="*/ f154 f96 1"/>
                <a:gd name="f250" fmla="*/ f155 f95 1"/>
                <a:gd name="f251" fmla="*/ f156 f96 1"/>
                <a:gd name="f252" fmla="*/ f157 f95 1"/>
                <a:gd name="f253" fmla="*/ f158 f96 1"/>
                <a:gd name="f254" fmla="*/ f159 f95 1"/>
                <a:gd name="f255" fmla="*/ f160 f95 1"/>
                <a:gd name="f256" fmla="*/ f161 f95 1"/>
                <a:gd name="f257" fmla="*/ f162 f95 1"/>
                <a:gd name="f258" fmla="*/ f163 f95 1"/>
                <a:gd name="f259" fmla="*/ f164 f95 1"/>
                <a:gd name="f260" fmla="*/ f165 f96 1"/>
                <a:gd name="f261" fmla="*/ f166 f95 1"/>
                <a:gd name="f262" fmla="*/ f167 f96 1"/>
                <a:gd name="f263" fmla="*/ f168 f95 1"/>
                <a:gd name="f264" fmla="*/ f169 f96 1"/>
                <a:gd name="f265" fmla="*/ f170 f95 1"/>
                <a:gd name="f266" fmla="*/ f171 f96 1"/>
                <a:gd name="f267" fmla="*/ f172 f95 1"/>
                <a:gd name="f268" fmla="*/ f173 f96 1"/>
                <a:gd name="f269" fmla="*/ f174 f95 1"/>
                <a:gd name="f270" fmla="*/ f175 f96 1"/>
                <a:gd name="f271" fmla="*/ f176 f95 1"/>
                <a:gd name="f272" fmla="*/ f177 f96 1"/>
                <a:gd name="f273" fmla="*/ f178 f95 1"/>
                <a:gd name="f274" fmla="*/ f179 f96 1"/>
                <a:gd name="f275" fmla="*/ f180 f95 1"/>
                <a:gd name="f276" fmla="*/ f181 f96 1"/>
                <a:gd name="f277" fmla="*/ f182 f95 1"/>
                <a:gd name="f278" fmla="*/ f183 f95 1"/>
                <a:gd name="f279" fmla="*/ f184 f96 1"/>
                <a:gd name="f280" fmla="*/ f185 f95 1"/>
                <a:gd name="f281" fmla="*/ f186 f96 1"/>
                <a:gd name="f282" fmla="*/ f187 f95 1"/>
                <a:gd name="f283" fmla="*/ f188 f96 1"/>
                <a:gd name="f284" fmla="*/ f189 f95 1"/>
                <a:gd name="f285" fmla="*/ f190 f96 1"/>
                <a:gd name="f286" fmla="*/ f191 f95 1"/>
                <a:gd name="f287" fmla="*/ f192 f9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5">
                  <a:pos x="f200" y="f199"/>
                </a:cxn>
                <a:cxn ang="f195">
                  <a:pos x="f200" y="f199"/>
                </a:cxn>
                <a:cxn ang="f195">
                  <a:pos x="f201" y="f202"/>
                </a:cxn>
                <a:cxn ang="f195">
                  <a:pos x="f203" y="f204"/>
                </a:cxn>
                <a:cxn ang="f195">
                  <a:pos x="f205" y="f206"/>
                </a:cxn>
                <a:cxn ang="f195">
                  <a:pos x="f207" y="f208"/>
                </a:cxn>
                <a:cxn ang="f195">
                  <a:pos x="f209" y="f210"/>
                </a:cxn>
                <a:cxn ang="f195">
                  <a:pos x="f211" y="f212"/>
                </a:cxn>
                <a:cxn ang="f195">
                  <a:pos x="f213" y="f214"/>
                </a:cxn>
                <a:cxn ang="f195">
                  <a:pos x="f215" y="f216"/>
                </a:cxn>
                <a:cxn ang="f195">
                  <a:pos x="f215" y="f216"/>
                </a:cxn>
                <a:cxn ang="f195">
                  <a:pos x="f217" y="f218"/>
                </a:cxn>
                <a:cxn ang="f195">
                  <a:pos x="f219" y="f220"/>
                </a:cxn>
                <a:cxn ang="f195">
                  <a:pos x="f221" y="f222"/>
                </a:cxn>
                <a:cxn ang="f195">
                  <a:pos x="f223" y="f224"/>
                </a:cxn>
                <a:cxn ang="f195">
                  <a:pos x="f225" y="f226"/>
                </a:cxn>
                <a:cxn ang="f195">
                  <a:pos x="f227" y="f228"/>
                </a:cxn>
                <a:cxn ang="f195">
                  <a:pos x="f229" y="f230"/>
                </a:cxn>
                <a:cxn ang="f195">
                  <a:pos x="f196" y="f231"/>
                </a:cxn>
                <a:cxn ang="f195">
                  <a:pos x="f196" y="f231"/>
                </a:cxn>
                <a:cxn ang="f195">
                  <a:pos x="f232" y="f233"/>
                </a:cxn>
                <a:cxn ang="f195">
                  <a:pos x="f234" y="f235"/>
                </a:cxn>
                <a:cxn ang="f195">
                  <a:pos x="f236" y="f237"/>
                </a:cxn>
                <a:cxn ang="f195">
                  <a:pos x="f238" y="f239"/>
                </a:cxn>
                <a:cxn ang="f195">
                  <a:pos x="f240" y="f241"/>
                </a:cxn>
                <a:cxn ang="f195">
                  <a:pos x="f242" y="f243"/>
                </a:cxn>
                <a:cxn ang="f195">
                  <a:pos x="f244" y="f245"/>
                </a:cxn>
                <a:cxn ang="f195">
                  <a:pos x="f246" y="f247"/>
                </a:cxn>
                <a:cxn ang="f195">
                  <a:pos x="f248" y="f249"/>
                </a:cxn>
                <a:cxn ang="f195">
                  <a:pos x="f250" y="f251"/>
                </a:cxn>
                <a:cxn ang="f195">
                  <a:pos x="f252" y="f253"/>
                </a:cxn>
                <a:cxn ang="f195">
                  <a:pos x="f254" y="f253"/>
                </a:cxn>
                <a:cxn ang="f195">
                  <a:pos x="f255" y="f251"/>
                </a:cxn>
                <a:cxn ang="f195">
                  <a:pos x="f256" y="f249"/>
                </a:cxn>
                <a:cxn ang="f195">
                  <a:pos x="f257" y="f247"/>
                </a:cxn>
                <a:cxn ang="f195">
                  <a:pos x="f258" y="f245"/>
                </a:cxn>
                <a:cxn ang="f195">
                  <a:pos x="f259" y="f260"/>
                </a:cxn>
                <a:cxn ang="f195">
                  <a:pos x="f261" y="f262"/>
                </a:cxn>
                <a:cxn ang="f195">
                  <a:pos x="f263" y="f264"/>
                </a:cxn>
                <a:cxn ang="f195">
                  <a:pos x="f265" y="f266"/>
                </a:cxn>
                <a:cxn ang="f195">
                  <a:pos x="f267" y="f268"/>
                </a:cxn>
                <a:cxn ang="f195">
                  <a:pos x="f269" y="f270"/>
                </a:cxn>
                <a:cxn ang="f195">
                  <a:pos x="f271" y="f272"/>
                </a:cxn>
                <a:cxn ang="f195">
                  <a:pos x="f273" y="f274"/>
                </a:cxn>
                <a:cxn ang="f195">
                  <a:pos x="f275" y="f276"/>
                </a:cxn>
                <a:cxn ang="f195">
                  <a:pos x="f277" y="f230"/>
                </a:cxn>
                <a:cxn ang="f195">
                  <a:pos x="f278" y="f279"/>
                </a:cxn>
                <a:cxn ang="f195">
                  <a:pos x="f280" y="f281"/>
                </a:cxn>
                <a:cxn ang="f195">
                  <a:pos x="f282" y="f283"/>
                </a:cxn>
                <a:cxn ang="f195">
                  <a:pos x="f284" y="f285"/>
                </a:cxn>
                <a:cxn ang="f195">
                  <a:pos x="f284" y="f285"/>
                </a:cxn>
                <a:cxn ang="f195">
                  <a:pos x="f286" y="f287"/>
                </a:cxn>
                <a:cxn ang="f195">
                  <a:pos x="f286" y="f287"/>
                </a:cxn>
                <a:cxn ang="f195">
                  <a:pos x="f286" y="f199"/>
                </a:cxn>
                <a:cxn ang="f195">
                  <a:pos x="f286" y="f199"/>
                </a:cxn>
                <a:cxn ang="f195">
                  <a:pos x="f200" y="f199"/>
                </a:cxn>
                <a:cxn ang="f195">
                  <a:pos x="f200" y="f199"/>
                </a:cxn>
              </a:cxnLst>
              <a:rect l="f196" t="f199" r="f197" b="f198"/>
              <a:pathLst>
                <a:path w="2706" h="640">
                  <a:moveTo>
                    <a:pt x="f8" y="f5"/>
                  </a:moveTo>
                  <a:lnTo>
                    <a:pt x="f8" y="f5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5" y="f39"/>
                  </a:lnTo>
                  <a:lnTo>
                    <a:pt x="f5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7"/>
                  </a:lnTo>
                  <a:lnTo>
                    <a:pt x="f61" y="f7"/>
                  </a:lnTo>
                  <a:lnTo>
                    <a:pt x="f62" y="f59"/>
                  </a:lnTo>
                  <a:lnTo>
                    <a:pt x="f63" y="f57"/>
                  </a:lnTo>
                  <a:lnTo>
                    <a:pt x="f64" y="f55"/>
                  </a:lnTo>
                  <a:lnTo>
                    <a:pt x="f65" y="f53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38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91" y="f92"/>
                  </a:lnTo>
                  <a:lnTo>
                    <a:pt x="f6" y="f93"/>
                  </a:lnTo>
                  <a:lnTo>
                    <a:pt x="f6" y="f93"/>
                  </a:lnTo>
                  <a:lnTo>
                    <a:pt x="f6" y="f5"/>
                  </a:lnTo>
                  <a:lnTo>
                    <a:pt x="f6" y="f5"/>
                  </a:lnTo>
                  <a:lnTo>
                    <a:pt x="f8" y="f5"/>
                  </a:lnTo>
                  <a:lnTo>
                    <a:pt x="f8" y="f5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>
              <a:noFill/>
              <a:prstDash val="solid"/>
            </a:ln>
          </p:spPr>
          <p:txBody>
            <a:bodyPr vert="horz" wrap="square" lIns="91440" tIns="45720" rIns="91440" bIns="45720" anchor="t" anchorCtr="0" compatLnSpc="1"/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ndara"/>
              </a:endParaRPr>
            </a:p>
          </p:txBody>
        </p:sp>
        <p:sp>
          <p:nvSpPr>
            <p:cNvPr id="5" name="Freeform 18"/>
            <p:cNvSpPr/>
            <p:nvPr/>
          </p:nvSpPr>
          <p:spPr>
            <a:xfrm>
              <a:off x="2622407" y="5370719"/>
              <a:ext cx="5551624" cy="85122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216"/>
                <a:gd name="f7" fmla="val 762"/>
                <a:gd name="f8" fmla="val 714"/>
                <a:gd name="f9" fmla="val 5102"/>
                <a:gd name="f10" fmla="val 700"/>
                <a:gd name="f11" fmla="val 4984"/>
                <a:gd name="f12" fmla="val 686"/>
                <a:gd name="f13" fmla="val 4738"/>
                <a:gd name="f14" fmla="val 652"/>
                <a:gd name="f15" fmla="val 4478"/>
                <a:gd name="f16" fmla="val 610"/>
                <a:gd name="f17" fmla="val 4204"/>
                <a:gd name="f18" fmla="val 564"/>
                <a:gd name="f19" fmla="val 3914"/>
                <a:gd name="f20" fmla="val 508"/>
                <a:gd name="f21" fmla="val 3608"/>
                <a:gd name="f22" fmla="val 446"/>
                <a:gd name="f23" fmla="val 3286"/>
                <a:gd name="f24" fmla="val 374"/>
                <a:gd name="f25" fmla="val 2946"/>
                <a:gd name="f26" fmla="val 296"/>
                <a:gd name="f27" fmla="val 2812"/>
                <a:gd name="f28" fmla="val 266"/>
                <a:gd name="f29" fmla="val 2682"/>
                <a:gd name="f30" fmla="val 236"/>
                <a:gd name="f31" fmla="val 2556"/>
                <a:gd name="f32" fmla="val 210"/>
                <a:gd name="f33" fmla="val 2430"/>
                <a:gd name="f34" fmla="val 184"/>
                <a:gd name="f35" fmla="val 2308"/>
                <a:gd name="f36" fmla="val 162"/>
                <a:gd name="f37" fmla="val 2190"/>
                <a:gd name="f38" fmla="val 140"/>
                <a:gd name="f39" fmla="val 2074"/>
                <a:gd name="f40" fmla="val 120"/>
                <a:gd name="f41" fmla="val 1960"/>
                <a:gd name="f42" fmla="val 102"/>
                <a:gd name="f43" fmla="val 1850"/>
                <a:gd name="f44" fmla="val 86"/>
                <a:gd name="f45" fmla="val 1740"/>
                <a:gd name="f46" fmla="val 72"/>
                <a:gd name="f47" fmla="val 1532"/>
                <a:gd name="f48" fmla="val 46"/>
                <a:gd name="f49" fmla="val 1334"/>
                <a:gd name="f50" fmla="val 28"/>
                <a:gd name="f51" fmla="val 1148"/>
                <a:gd name="f52" fmla="val 14"/>
                <a:gd name="f53" fmla="val 970"/>
                <a:gd name="f54" fmla="val 4"/>
                <a:gd name="f55" fmla="val 802"/>
                <a:gd name="f56" fmla="val 644"/>
                <a:gd name="f57" fmla="val 496"/>
                <a:gd name="f58" fmla="val 358"/>
                <a:gd name="f59" fmla="val 10"/>
                <a:gd name="f60" fmla="val 230"/>
                <a:gd name="f61" fmla="val 20"/>
                <a:gd name="f62" fmla="val 110"/>
                <a:gd name="f63" fmla="val 32"/>
                <a:gd name="f64" fmla="val 48"/>
                <a:gd name="f65" fmla="val 154"/>
                <a:gd name="f66" fmla="val 66"/>
                <a:gd name="f67" fmla="val 314"/>
                <a:gd name="f68" fmla="val 480"/>
                <a:gd name="f69" fmla="val 112"/>
                <a:gd name="f70" fmla="val 830"/>
                <a:gd name="f71" fmla="val 174"/>
                <a:gd name="f72" fmla="val 1014"/>
                <a:gd name="f73" fmla="val 1206"/>
                <a:gd name="f74" fmla="val 250"/>
                <a:gd name="f75" fmla="val 1402"/>
                <a:gd name="f76" fmla="val 1756"/>
                <a:gd name="f77" fmla="val 378"/>
                <a:gd name="f78" fmla="val 2092"/>
                <a:gd name="f79" fmla="val 450"/>
                <a:gd name="f80" fmla="val 2408"/>
                <a:gd name="f81" fmla="val 516"/>
                <a:gd name="f82" fmla="val 2562"/>
                <a:gd name="f83" fmla="val 544"/>
                <a:gd name="f84" fmla="val 2708"/>
                <a:gd name="f85" fmla="val 572"/>
                <a:gd name="f86" fmla="val 2852"/>
                <a:gd name="f87" fmla="val 598"/>
                <a:gd name="f88" fmla="val 2992"/>
                <a:gd name="f89" fmla="val 620"/>
                <a:gd name="f90" fmla="val 3128"/>
                <a:gd name="f91" fmla="val 642"/>
                <a:gd name="f92" fmla="val 3260"/>
                <a:gd name="f93" fmla="val 662"/>
                <a:gd name="f94" fmla="val 3388"/>
                <a:gd name="f95" fmla="val 678"/>
                <a:gd name="f96" fmla="val 3512"/>
                <a:gd name="f97" fmla="val 694"/>
                <a:gd name="f98" fmla="val 3632"/>
                <a:gd name="f99" fmla="val 708"/>
                <a:gd name="f100" fmla="val 3750"/>
                <a:gd name="f101" fmla="val 722"/>
                <a:gd name="f102" fmla="val 3864"/>
                <a:gd name="f103" fmla="val 732"/>
                <a:gd name="f104" fmla="val 3974"/>
                <a:gd name="f105" fmla="val 740"/>
                <a:gd name="f106" fmla="val 4080"/>
                <a:gd name="f107" fmla="val 748"/>
                <a:gd name="f108" fmla="val 4184"/>
                <a:gd name="f109" fmla="val 754"/>
                <a:gd name="f110" fmla="val 4286"/>
                <a:gd name="f111" fmla="val 758"/>
                <a:gd name="f112" fmla="val 4384"/>
                <a:gd name="f113" fmla="val 4570"/>
                <a:gd name="f114" fmla="val 4660"/>
                <a:gd name="f115" fmla="val 760"/>
                <a:gd name="f116" fmla="val 4746"/>
                <a:gd name="f117" fmla="val 4830"/>
                <a:gd name="f118" fmla="val 4912"/>
                <a:gd name="f119" fmla="val 4992"/>
                <a:gd name="f120" fmla="val 5068"/>
                <a:gd name="f121" fmla="val 5144"/>
                <a:gd name="f122" fmla="val 724"/>
                <a:gd name="f123" fmla="+- 0 0 -90"/>
                <a:gd name="f124" fmla="*/ f3 1 5216"/>
                <a:gd name="f125" fmla="*/ f4 1 762"/>
                <a:gd name="f126" fmla="+- f7 0 f5"/>
                <a:gd name="f127" fmla="+- f6 0 f5"/>
                <a:gd name="f128" fmla="*/ f123 f0 1"/>
                <a:gd name="f129" fmla="*/ f127 1 5216"/>
                <a:gd name="f130" fmla="*/ f126 1 762"/>
                <a:gd name="f131" fmla="*/ f128 1 f2"/>
                <a:gd name="f132" fmla="*/ 5216 1 f129"/>
                <a:gd name="f133" fmla="*/ 714 1 f130"/>
                <a:gd name="f134" fmla="*/ 4984 1 f129"/>
                <a:gd name="f135" fmla="*/ 686 1 f130"/>
                <a:gd name="f136" fmla="*/ 4478 1 f129"/>
                <a:gd name="f137" fmla="*/ 610 1 f130"/>
                <a:gd name="f138" fmla="*/ 3914 1 f129"/>
                <a:gd name="f139" fmla="*/ 508 1 f130"/>
                <a:gd name="f140" fmla="*/ 3286 1 f129"/>
                <a:gd name="f141" fmla="*/ 374 1 f130"/>
                <a:gd name="f142" fmla="*/ 2946 1 f129"/>
                <a:gd name="f143" fmla="*/ 296 1 f130"/>
                <a:gd name="f144" fmla="*/ 2682 1 f129"/>
                <a:gd name="f145" fmla="*/ 236 1 f130"/>
                <a:gd name="f146" fmla="*/ 2430 1 f129"/>
                <a:gd name="f147" fmla="*/ 184 1 f130"/>
                <a:gd name="f148" fmla="*/ 2190 1 f129"/>
                <a:gd name="f149" fmla="*/ 140 1 f130"/>
                <a:gd name="f150" fmla="*/ 1960 1 f129"/>
                <a:gd name="f151" fmla="*/ 102 1 f130"/>
                <a:gd name="f152" fmla="*/ 1740 1 f129"/>
                <a:gd name="f153" fmla="*/ 72 1 f130"/>
                <a:gd name="f154" fmla="*/ 1334 1 f129"/>
                <a:gd name="f155" fmla="*/ 28 1 f130"/>
                <a:gd name="f156" fmla="*/ 970 1 f129"/>
                <a:gd name="f157" fmla="*/ 4 1 f130"/>
                <a:gd name="f158" fmla="*/ 644 1 f129"/>
                <a:gd name="f159" fmla="*/ 0 1 f130"/>
                <a:gd name="f160" fmla="*/ 358 1 f129"/>
                <a:gd name="f161" fmla="*/ 10 1 f130"/>
                <a:gd name="f162" fmla="*/ 110 1 f129"/>
                <a:gd name="f163" fmla="*/ 32 1 f130"/>
                <a:gd name="f164" fmla="*/ 0 1 f129"/>
                <a:gd name="f165" fmla="*/ 48 1 f130"/>
                <a:gd name="f166" fmla="*/ 314 1 f129"/>
                <a:gd name="f167" fmla="*/ 86 1 f130"/>
                <a:gd name="f168" fmla="*/ 652 1 f129"/>
                <a:gd name="f169" fmla="*/ 1014 1 f129"/>
                <a:gd name="f170" fmla="*/ 210 1 f130"/>
                <a:gd name="f171" fmla="*/ 1402 1 f129"/>
                <a:gd name="f172" fmla="*/ 1756 1 f129"/>
                <a:gd name="f173" fmla="*/ 378 1 f130"/>
                <a:gd name="f174" fmla="*/ 2408 1 f129"/>
                <a:gd name="f175" fmla="*/ 516 1 f130"/>
                <a:gd name="f176" fmla="*/ 2708 1 f129"/>
                <a:gd name="f177" fmla="*/ 572 1 f130"/>
                <a:gd name="f178" fmla="*/ 2992 1 f129"/>
                <a:gd name="f179" fmla="*/ 620 1 f130"/>
                <a:gd name="f180" fmla="*/ 3260 1 f129"/>
                <a:gd name="f181" fmla="*/ 662 1 f130"/>
                <a:gd name="f182" fmla="*/ 3512 1 f129"/>
                <a:gd name="f183" fmla="*/ 694 1 f130"/>
                <a:gd name="f184" fmla="*/ 3750 1 f129"/>
                <a:gd name="f185" fmla="*/ 722 1 f130"/>
                <a:gd name="f186" fmla="*/ 3974 1 f129"/>
                <a:gd name="f187" fmla="*/ 740 1 f130"/>
                <a:gd name="f188" fmla="*/ 4184 1 f129"/>
                <a:gd name="f189" fmla="*/ 754 1 f130"/>
                <a:gd name="f190" fmla="*/ 4384 1 f129"/>
                <a:gd name="f191" fmla="*/ 762 1 f130"/>
                <a:gd name="f192" fmla="*/ 4570 1 f129"/>
                <a:gd name="f193" fmla="*/ 4746 1 f129"/>
                <a:gd name="f194" fmla="*/ 758 1 f130"/>
                <a:gd name="f195" fmla="*/ 4912 1 f129"/>
                <a:gd name="f196" fmla="*/ 748 1 f130"/>
                <a:gd name="f197" fmla="*/ 5068 1 f129"/>
                <a:gd name="f198" fmla="*/ 732 1 f130"/>
                <a:gd name="f199" fmla="*/ f6 1 f129"/>
                <a:gd name="f200" fmla="*/ f7 1 f130"/>
                <a:gd name="f201" fmla="+- f131 0 f1"/>
                <a:gd name="f202" fmla="*/ f164 f124 1"/>
                <a:gd name="f203" fmla="*/ f199 f124 1"/>
                <a:gd name="f204" fmla="*/ f200 f125 1"/>
                <a:gd name="f205" fmla="*/ f159 f125 1"/>
                <a:gd name="f206" fmla="*/ f132 f124 1"/>
                <a:gd name="f207" fmla="*/ f133 f125 1"/>
                <a:gd name="f208" fmla="*/ f134 f124 1"/>
                <a:gd name="f209" fmla="*/ f135 f125 1"/>
                <a:gd name="f210" fmla="*/ f136 f124 1"/>
                <a:gd name="f211" fmla="*/ f137 f125 1"/>
                <a:gd name="f212" fmla="*/ f138 f124 1"/>
                <a:gd name="f213" fmla="*/ f139 f125 1"/>
                <a:gd name="f214" fmla="*/ f140 f124 1"/>
                <a:gd name="f215" fmla="*/ f141 f125 1"/>
                <a:gd name="f216" fmla="*/ f142 f124 1"/>
                <a:gd name="f217" fmla="*/ f143 f125 1"/>
                <a:gd name="f218" fmla="*/ f144 f124 1"/>
                <a:gd name="f219" fmla="*/ f145 f125 1"/>
                <a:gd name="f220" fmla="*/ f146 f124 1"/>
                <a:gd name="f221" fmla="*/ f147 f125 1"/>
                <a:gd name="f222" fmla="*/ f148 f124 1"/>
                <a:gd name="f223" fmla="*/ f149 f125 1"/>
                <a:gd name="f224" fmla="*/ f150 f124 1"/>
                <a:gd name="f225" fmla="*/ f151 f125 1"/>
                <a:gd name="f226" fmla="*/ f152 f124 1"/>
                <a:gd name="f227" fmla="*/ f153 f125 1"/>
                <a:gd name="f228" fmla="*/ f154 f124 1"/>
                <a:gd name="f229" fmla="*/ f155 f125 1"/>
                <a:gd name="f230" fmla="*/ f156 f124 1"/>
                <a:gd name="f231" fmla="*/ f157 f125 1"/>
                <a:gd name="f232" fmla="*/ f158 f124 1"/>
                <a:gd name="f233" fmla="*/ f160 f124 1"/>
                <a:gd name="f234" fmla="*/ f161 f125 1"/>
                <a:gd name="f235" fmla="*/ f162 f124 1"/>
                <a:gd name="f236" fmla="*/ f163 f125 1"/>
                <a:gd name="f237" fmla="*/ f165 f125 1"/>
                <a:gd name="f238" fmla="*/ f166 f124 1"/>
                <a:gd name="f239" fmla="*/ f167 f125 1"/>
                <a:gd name="f240" fmla="*/ f168 f124 1"/>
                <a:gd name="f241" fmla="*/ f169 f124 1"/>
                <a:gd name="f242" fmla="*/ f170 f125 1"/>
                <a:gd name="f243" fmla="*/ f171 f124 1"/>
                <a:gd name="f244" fmla="*/ f172 f124 1"/>
                <a:gd name="f245" fmla="*/ f173 f125 1"/>
                <a:gd name="f246" fmla="*/ f174 f124 1"/>
                <a:gd name="f247" fmla="*/ f175 f125 1"/>
                <a:gd name="f248" fmla="*/ f176 f124 1"/>
                <a:gd name="f249" fmla="*/ f177 f125 1"/>
                <a:gd name="f250" fmla="*/ f178 f124 1"/>
                <a:gd name="f251" fmla="*/ f179 f125 1"/>
                <a:gd name="f252" fmla="*/ f180 f124 1"/>
                <a:gd name="f253" fmla="*/ f181 f125 1"/>
                <a:gd name="f254" fmla="*/ f182 f124 1"/>
                <a:gd name="f255" fmla="*/ f183 f125 1"/>
                <a:gd name="f256" fmla="*/ f184 f124 1"/>
                <a:gd name="f257" fmla="*/ f185 f125 1"/>
                <a:gd name="f258" fmla="*/ f186 f124 1"/>
                <a:gd name="f259" fmla="*/ f187 f125 1"/>
                <a:gd name="f260" fmla="*/ f188 f124 1"/>
                <a:gd name="f261" fmla="*/ f189 f125 1"/>
                <a:gd name="f262" fmla="*/ f190 f124 1"/>
                <a:gd name="f263" fmla="*/ f191 f125 1"/>
                <a:gd name="f264" fmla="*/ f192 f124 1"/>
                <a:gd name="f265" fmla="*/ f193 f124 1"/>
                <a:gd name="f266" fmla="*/ f194 f125 1"/>
                <a:gd name="f267" fmla="*/ f195 f124 1"/>
                <a:gd name="f268" fmla="*/ f196 f125 1"/>
                <a:gd name="f269" fmla="*/ f197 f124 1"/>
                <a:gd name="f270" fmla="*/ f198 f1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01">
                  <a:pos x="f206" y="f207"/>
                </a:cxn>
                <a:cxn ang="f201">
                  <a:pos x="f208" y="f209"/>
                </a:cxn>
                <a:cxn ang="f201">
                  <a:pos x="f210" y="f211"/>
                </a:cxn>
                <a:cxn ang="f201">
                  <a:pos x="f212" y="f213"/>
                </a:cxn>
                <a:cxn ang="f201">
                  <a:pos x="f214" y="f215"/>
                </a:cxn>
                <a:cxn ang="f201">
                  <a:pos x="f216" y="f217"/>
                </a:cxn>
                <a:cxn ang="f201">
                  <a:pos x="f218" y="f219"/>
                </a:cxn>
                <a:cxn ang="f201">
                  <a:pos x="f220" y="f221"/>
                </a:cxn>
                <a:cxn ang="f201">
                  <a:pos x="f222" y="f223"/>
                </a:cxn>
                <a:cxn ang="f201">
                  <a:pos x="f224" y="f225"/>
                </a:cxn>
                <a:cxn ang="f201">
                  <a:pos x="f226" y="f227"/>
                </a:cxn>
                <a:cxn ang="f201">
                  <a:pos x="f228" y="f229"/>
                </a:cxn>
                <a:cxn ang="f201">
                  <a:pos x="f230" y="f231"/>
                </a:cxn>
                <a:cxn ang="f201">
                  <a:pos x="f232" y="f205"/>
                </a:cxn>
                <a:cxn ang="f201">
                  <a:pos x="f233" y="f234"/>
                </a:cxn>
                <a:cxn ang="f201">
                  <a:pos x="f235" y="f236"/>
                </a:cxn>
                <a:cxn ang="f201">
                  <a:pos x="f202" y="f237"/>
                </a:cxn>
                <a:cxn ang="f201">
                  <a:pos x="f238" y="f239"/>
                </a:cxn>
                <a:cxn ang="f201">
                  <a:pos x="f240" y="f223"/>
                </a:cxn>
                <a:cxn ang="f201">
                  <a:pos x="f241" y="f242"/>
                </a:cxn>
                <a:cxn ang="f201">
                  <a:pos x="f243" y="f217"/>
                </a:cxn>
                <a:cxn ang="f201">
                  <a:pos x="f244" y="f245"/>
                </a:cxn>
                <a:cxn ang="f201">
                  <a:pos x="f246" y="f247"/>
                </a:cxn>
                <a:cxn ang="f201">
                  <a:pos x="f248" y="f249"/>
                </a:cxn>
                <a:cxn ang="f201">
                  <a:pos x="f250" y="f251"/>
                </a:cxn>
                <a:cxn ang="f201">
                  <a:pos x="f252" y="f253"/>
                </a:cxn>
                <a:cxn ang="f201">
                  <a:pos x="f254" y="f255"/>
                </a:cxn>
                <a:cxn ang="f201">
                  <a:pos x="f256" y="f257"/>
                </a:cxn>
                <a:cxn ang="f201">
                  <a:pos x="f258" y="f259"/>
                </a:cxn>
                <a:cxn ang="f201">
                  <a:pos x="f260" y="f261"/>
                </a:cxn>
                <a:cxn ang="f201">
                  <a:pos x="f262" y="f263"/>
                </a:cxn>
                <a:cxn ang="f201">
                  <a:pos x="f264" y="f263"/>
                </a:cxn>
                <a:cxn ang="f201">
                  <a:pos x="f265" y="f266"/>
                </a:cxn>
                <a:cxn ang="f201">
                  <a:pos x="f267" y="f268"/>
                </a:cxn>
                <a:cxn ang="f201">
                  <a:pos x="f269" y="f270"/>
                </a:cxn>
                <a:cxn ang="f201">
                  <a:pos x="f206" y="f207"/>
                </a:cxn>
              </a:cxnLst>
              <a:rect l="f202" t="f205" r="f203" b="f204"/>
              <a:pathLst>
                <a:path w="5216" h="762">
                  <a:moveTo>
                    <a:pt x="f6" y="f8"/>
                  </a:moveTo>
                  <a:lnTo>
                    <a:pt x="f6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5"/>
                  </a:lnTo>
                  <a:lnTo>
                    <a:pt x="f56" y="f5"/>
                  </a:lnTo>
                  <a:lnTo>
                    <a:pt x="f57" y="f54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5" y="f64"/>
                  </a:lnTo>
                  <a:lnTo>
                    <a:pt x="f5" y="f64"/>
                  </a:lnTo>
                  <a:lnTo>
                    <a:pt x="f65" y="f66"/>
                  </a:lnTo>
                  <a:lnTo>
                    <a:pt x="f67" y="f44"/>
                  </a:lnTo>
                  <a:lnTo>
                    <a:pt x="f68" y="f69"/>
                  </a:lnTo>
                  <a:lnTo>
                    <a:pt x="f14" y="f38"/>
                  </a:lnTo>
                  <a:lnTo>
                    <a:pt x="f70" y="f71"/>
                  </a:lnTo>
                  <a:lnTo>
                    <a:pt x="f72" y="f32"/>
                  </a:lnTo>
                  <a:lnTo>
                    <a:pt x="f73" y="f74"/>
                  </a:lnTo>
                  <a:lnTo>
                    <a:pt x="f75" y="f26"/>
                  </a:lnTo>
                  <a:lnTo>
                    <a:pt x="f75" y="f26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88" y="f89"/>
                  </a:lnTo>
                  <a:lnTo>
                    <a:pt x="f90" y="f91"/>
                  </a:lnTo>
                  <a:lnTo>
                    <a:pt x="f92" y="f93"/>
                  </a:lnTo>
                  <a:lnTo>
                    <a:pt x="f94" y="f95"/>
                  </a:lnTo>
                  <a:lnTo>
                    <a:pt x="f96" y="f97"/>
                  </a:lnTo>
                  <a:lnTo>
                    <a:pt x="f98" y="f99"/>
                  </a:lnTo>
                  <a:lnTo>
                    <a:pt x="f100" y="f101"/>
                  </a:lnTo>
                  <a:lnTo>
                    <a:pt x="f102" y="f103"/>
                  </a:lnTo>
                  <a:lnTo>
                    <a:pt x="f104" y="f105"/>
                  </a:lnTo>
                  <a:lnTo>
                    <a:pt x="f106" y="f107"/>
                  </a:lnTo>
                  <a:lnTo>
                    <a:pt x="f108" y="f109"/>
                  </a:lnTo>
                  <a:lnTo>
                    <a:pt x="f110" y="f111"/>
                  </a:lnTo>
                  <a:lnTo>
                    <a:pt x="f112" y="f7"/>
                  </a:lnTo>
                  <a:lnTo>
                    <a:pt x="f15" y="f7"/>
                  </a:lnTo>
                  <a:lnTo>
                    <a:pt x="f113" y="f7"/>
                  </a:lnTo>
                  <a:lnTo>
                    <a:pt x="f114" y="f115"/>
                  </a:lnTo>
                  <a:lnTo>
                    <a:pt x="f116" y="f111"/>
                  </a:lnTo>
                  <a:lnTo>
                    <a:pt x="f117" y="f109"/>
                  </a:lnTo>
                  <a:lnTo>
                    <a:pt x="f118" y="f107"/>
                  </a:lnTo>
                  <a:lnTo>
                    <a:pt x="f119" y="f105"/>
                  </a:lnTo>
                  <a:lnTo>
                    <a:pt x="f120" y="f103"/>
                  </a:lnTo>
                  <a:lnTo>
                    <a:pt x="f121" y="f122"/>
                  </a:lnTo>
                  <a:lnTo>
                    <a:pt x="f6" y="f8"/>
                  </a:lnTo>
                  <a:lnTo>
                    <a:pt x="f6" y="f8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>
              <a:noFill/>
              <a:prstDash val="solid"/>
            </a:ln>
          </p:spPr>
          <p:txBody>
            <a:bodyPr vert="horz" wrap="square" lIns="91440" tIns="45720" rIns="91440" bIns="45720" anchor="t" anchorCtr="0" compatLnSpc="1"/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ndara"/>
              </a:endParaRPr>
            </a:p>
          </p:txBody>
        </p:sp>
        <p:sp>
          <p:nvSpPr>
            <p:cNvPr id="6" name="Freeform 22"/>
            <p:cNvSpPr/>
            <p:nvPr/>
          </p:nvSpPr>
          <p:spPr>
            <a:xfrm>
              <a:off x="2832079" y="5383008"/>
              <a:ext cx="5474997" cy="775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144"/>
                <a:gd name="f7" fmla="val 694"/>
                <a:gd name="f8" fmla="val 70"/>
                <a:gd name="f9" fmla="val 18"/>
                <a:gd name="f10" fmla="val 66"/>
                <a:gd name="f11" fmla="val 72"/>
                <a:gd name="f12" fmla="val 56"/>
                <a:gd name="f13" fmla="val 164"/>
                <a:gd name="f14" fmla="val 42"/>
                <a:gd name="f15" fmla="val 224"/>
                <a:gd name="f16" fmla="val 34"/>
                <a:gd name="f17" fmla="val 294"/>
                <a:gd name="f18" fmla="val 26"/>
                <a:gd name="f19" fmla="val 372"/>
                <a:gd name="f20" fmla="val 20"/>
                <a:gd name="f21" fmla="val 462"/>
                <a:gd name="f22" fmla="val 14"/>
                <a:gd name="f23" fmla="val 560"/>
                <a:gd name="f24" fmla="val 8"/>
                <a:gd name="f25" fmla="val 670"/>
                <a:gd name="f26" fmla="val 4"/>
                <a:gd name="f27" fmla="val 790"/>
                <a:gd name="f28" fmla="val 2"/>
                <a:gd name="f29" fmla="val 920"/>
                <a:gd name="f30" fmla="val 1060"/>
                <a:gd name="f31" fmla="val 1210"/>
                <a:gd name="f32" fmla="val 6"/>
                <a:gd name="f33" fmla="val 1372"/>
                <a:gd name="f34" fmla="val 1544"/>
                <a:gd name="f35" fmla="val 24"/>
                <a:gd name="f36" fmla="val 1726"/>
                <a:gd name="f37" fmla="val 40"/>
                <a:gd name="f38" fmla="val 1920"/>
                <a:gd name="f39" fmla="val 58"/>
                <a:gd name="f40" fmla="val 2126"/>
                <a:gd name="f41" fmla="val 80"/>
                <a:gd name="f42" fmla="val 2342"/>
                <a:gd name="f43" fmla="val 106"/>
                <a:gd name="f44" fmla="val 2570"/>
                <a:gd name="f45" fmla="val 138"/>
                <a:gd name="f46" fmla="val 2808"/>
                <a:gd name="f47" fmla="val 174"/>
                <a:gd name="f48" fmla="val 3058"/>
                <a:gd name="f49" fmla="val 216"/>
                <a:gd name="f50" fmla="val 3320"/>
                <a:gd name="f51" fmla="val 266"/>
                <a:gd name="f52" fmla="val 3594"/>
                <a:gd name="f53" fmla="val 320"/>
                <a:gd name="f54" fmla="val 3880"/>
                <a:gd name="f55" fmla="val 380"/>
                <a:gd name="f56" fmla="val 4178"/>
                <a:gd name="f57" fmla="val 448"/>
                <a:gd name="f58" fmla="val 4488"/>
                <a:gd name="f59" fmla="val 522"/>
                <a:gd name="f60" fmla="val 4810"/>
                <a:gd name="f61" fmla="val 604"/>
                <a:gd name="f62" fmla="+- 0 0 -90"/>
                <a:gd name="f63" fmla="*/ f3 1 5144"/>
                <a:gd name="f64" fmla="*/ f4 1 694"/>
                <a:gd name="f65" fmla="+- f7 0 f5"/>
                <a:gd name="f66" fmla="+- f6 0 f5"/>
                <a:gd name="f67" fmla="*/ f62 f0 1"/>
                <a:gd name="f68" fmla="*/ f66 1 5144"/>
                <a:gd name="f69" fmla="*/ f65 1 694"/>
                <a:gd name="f70" fmla="*/ f67 1 f2"/>
                <a:gd name="f71" fmla="*/ 0 1 f68"/>
                <a:gd name="f72" fmla="*/ 70 1 f69"/>
                <a:gd name="f73" fmla="*/ 18 1 f68"/>
                <a:gd name="f74" fmla="*/ 66 1 f69"/>
                <a:gd name="f75" fmla="*/ 72 1 f68"/>
                <a:gd name="f76" fmla="*/ 56 1 f69"/>
                <a:gd name="f77" fmla="*/ 164 1 f68"/>
                <a:gd name="f78" fmla="*/ 42 1 f69"/>
                <a:gd name="f79" fmla="*/ 224 1 f68"/>
                <a:gd name="f80" fmla="*/ 34 1 f69"/>
                <a:gd name="f81" fmla="*/ 294 1 f68"/>
                <a:gd name="f82" fmla="*/ 26 1 f69"/>
                <a:gd name="f83" fmla="*/ 372 1 f68"/>
                <a:gd name="f84" fmla="*/ 20 1 f69"/>
                <a:gd name="f85" fmla="*/ 462 1 f68"/>
                <a:gd name="f86" fmla="*/ 14 1 f69"/>
                <a:gd name="f87" fmla="*/ 560 1 f68"/>
                <a:gd name="f88" fmla="*/ 8 1 f69"/>
                <a:gd name="f89" fmla="*/ 670 1 f68"/>
                <a:gd name="f90" fmla="*/ 4 1 f69"/>
                <a:gd name="f91" fmla="*/ 790 1 f68"/>
                <a:gd name="f92" fmla="*/ 2 1 f69"/>
                <a:gd name="f93" fmla="*/ 920 1 f68"/>
                <a:gd name="f94" fmla="*/ 0 1 f69"/>
                <a:gd name="f95" fmla="*/ 1060 1 f68"/>
                <a:gd name="f96" fmla="*/ 1210 1 f68"/>
                <a:gd name="f97" fmla="*/ 6 1 f69"/>
                <a:gd name="f98" fmla="*/ 1372 1 f68"/>
                <a:gd name="f99" fmla="*/ 1544 1 f68"/>
                <a:gd name="f100" fmla="*/ 24 1 f69"/>
                <a:gd name="f101" fmla="*/ 1726 1 f68"/>
                <a:gd name="f102" fmla="*/ 40 1 f69"/>
                <a:gd name="f103" fmla="*/ 1920 1 f68"/>
                <a:gd name="f104" fmla="*/ 58 1 f69"/>
                <a:gd name="f105" fmla="*/ 2126 1 f68"/>
                <a:gd name="f106" fmla="*/ 80 1 f69"/>
                <a:gd name="f107" fmla="*/ 2342 1 f68"/>
                <a:gd name="f108" fmla="*/ 106 1 f69"/>
                <a:gd name="f109" fmla="*/ 2570 1 f68"/>
                <a:gd name="f110" fmla="*/ 138 1 f69"/>
                <a:gd name="f111" fmla="*/ 2808 1 f68"/>
                <a:gd name="f112" fmla="*/ 174 1 f69"/>
                <a:gd name="f113" fmla="*/ 3058 1 f68"/>
                <a:gd name="f114" fmla="*/ 216 1 f69"/>
                <a:gd name="f115" fmla="*/ 3320 1 f68"/>
                <a:gd name="f116" fmla="*/ 266 1 f69"/>
                <a:gd name="f117" fmla="*/ 3594 1 f68"/>
                <a:gd name="f118" fmla="*/ 320 1 f69"/>
                <a:gd name="f119" fmla="*/ 3880 1 f68"/>
                <a:gd name="f120" fmla="*/ 380 1 f69"/>
                <a:gd name="f121" fmla="*/ 4178 1 f68"/>
                <a:gd name="f122" fmla="*/ 448 1 f69"/>
                <a:gd name="f123" fmla="*/ 4488 1 f68"/>
                <a:gd name="f124" fmla="*/ 522 1 f69"/>
                <a:gd name="f125" fmla="*/ 4810 1 f68"/>
                <a:gd name="f126" fmla="*/ 604 1 f69"/>
                <a:gd name="f127" fmla="*/ 5144 1 f68"/>
                <a:gd name="f128" fmla="*/ 694 1 f69"/>
                <a:gd name="f129" fmla="*/ f6 1 f68"/>
                <a:gd name="f130" fmla="*/ f7 1 f69"/>
                <a:gd name="f131" fmla="+- f70 0 f1"/>
                <a:gd name="f132" fmla="*/ f71 f63 1"/>
                <a:gd name="f133" fmla="*/ f129 f63 1"/>
                <a:gd name="f134" fmla="*/ f130 f64 1"/>
                <a:gd name="f135" fmla="*/ f94 f64 1"/>
                <a:gd name="f136" fmla="*/ f72 f64 1"/>
                <a:gd name="f137" fmla="*/ f73 f63 1"/>
                <a:gd name="f138" fmla="*/ f74 f64 1"/>
                <a:gd name="f139" fmla="*/ f75 f63 1"/>
                <a:gd name="f140" fmla="*/ f76 f64 1"/>
                <a:gd name="f141" fmla="*/ f77 f63 1"/>
                <a:gd name="f142" fmla="*/ f78 f64 1"/>
                <a:gd name="f143" fmla="*/ f79 f63 1"/>
                <a:gd name="f144" fmla="*/ f80 f64 1"/>
                <a:gd name="f145" fmla="*/ f81 f63 1"/>
                <a:gd name="f146" fmla="*/ f82 f64 1"/>
                <a:gd name="f147" fmla="*/ f83 f63 1"/>
                <a:gd name="f148" fmla="*/ f84 f64 1"/>
                <a:gd name="f149" fmla="*/ f85 f63 1"/>
                <a:gd name="f150" fmla="*/ f86 f64 1"/>
                <a:gd name="f151" fmla="*/ f87 f63 1"/>
                <a:gd name="f152" fmla="*/ f88 f64 1"/>
                <a:gd name="f153" fmla="*/ f89 f63 1"/>
                <a:gd name="f154" fmla="*/ f90 f64 1"/>
                <a:gd name="f155" fmla="*/ f91 f63 1"/>
                <a:gd name="f156" fmla="*/ f92 f64 1"/>
                <a:gd name="f157" fmla="*/ f93 f63 1"/>
                <a:gd name="f158" fmla="*/ f95 f63 1"/>
                <a:gd name="f159" fmla="*/ f96 f63 1"/>
                <a:gd name="f160" fmla="*/ f97 f64 1"/>
                <a:gd name="f161" fmla="*/ f98 f63 1"/>
                <a:gd name="f162" fmla="*/ f99 f63 1"/>
                <a:gd name="f163" fmla="*/ f100 f64 1"/>
                <a:gd name="f164" fmla="*/ f101 f63 1"/>
                <a:gd name="f165" fmla="*/ f102 f64 1"/>
                <a:gd name="f166" fmla="*/ f103 f63 1"/>
                <a:gd name="f167" fmla="*/ f104 f64 1"/>
                <a:gd name="f168" fmla="*/ f105 f63 1"/>
                <a:gd name="f169" fmla="*/ f106 f64 1"/>
                <a:gd name="f170" fmla="*/ f107 f63 1"/>
                <a:gd name="f171" fmla="*/ f108 f64 1"/>
                <a:gd name="f172" fmla="*/ f109 f63 1"/>
                <a:gd name="f173" fmla="*/ f110 f64 1"/>
                <a:gd name="f174" fmla="*/ f111 f63 1"/>
                <a:gd name="f175" fmla="*/ f112 f64 1"/>
                <a:gd name="f176" fmla="*/ f113 f63 1"/>
                <a:gd name="f177" fmla="*/ f114 f64 1"/>
                <a:gd name="f178" fmla="*/ f115 f63 1"/>
                <a:gd name="f179" fmla="*/ f116 f64 1"/>
                <a:gd name="f180" fmla="*/ f117 f63 1"/>
                <a:gd name="f181" fmla="*/ f118 f64 1"/>
                <a:gd name="f182" fmla="*/ f119 f63 1"/>
                <a:gd name="f183" fmla="*/ f120 f64 1"/>
                <a:gd name="f184" fmla="*/ f121 f63 1"/>
                <a:gd name="f185" fmla="*/ f122 f64 1"/>
                <a:gd name="f186" fmla="*/ f123 f63 1"/>
                <a:gd name="f187" fmla="*/ f124 f64 1"/>
                <a:gd name="f188" fmla="*/ f125 f63 1"/>
                <a:gd name="f189" fmla="*/ f126 f64 1"/>
                <a:gd name="f190" fmla="*/ f127 f63 1"/>
                <a:gd name="f191" fmla="*/ f128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32" y="f136"/>
                </a:cxn>
                <a:cxn ang="f131">
                  <a:pos x="f132" y="f136"/>
                </a:cxn>
                <a:cxn ang="f131">
                  <a:pos x="f137" y="f138"/>
                </a:cxn>
                <a:cxn ang="f131">
                  <a:pos x="f139" y="f140"/>
                </a:cxn>
                <a:cxn ang="f131">
                  <a:pos x="f141" y="f142"/>
                </a:cxn>
                <a:cxn ang="f131">
                  <a:pos x="f143" y="f144"/>
                </a:cxn>
                <a:cxn ang="f131">
                  <a:pos x="f145" y="f146"/>
                </a:cxn>
                <a:cxn ang="f131">
                  <a:pos x="f147" y="f148"/>
                </a:cxn>
                <a:cxn ang="f131">
                  <a:pos x="f149" y="f150"/>
                </a:cxn>
                <a:cxn ang="f131">
                  <a:pos x="f151" y="f152"/>
                </a:cxn>
                <a:cxn ang="f131">
                  <a:pos x="f153" y="f154"/>
                </a:cxn>
                <a:cxn ang="f131">
                  <a:pos x="f155" y="f156"/>
                </a:cxn>
                <a:cxn ang="f131">
                  <a:pos x="f157" y="f135"/>
                </a:cxn>
                <a:cxn ang="f131">
                  <a:pos x="f158" y="f156"/>
                </a:cxn>
                <a:cxn ang="f131">
                  <a:pos x="f159" y="f160"/>
                </a:cxn>
                <a:cxn ang="f131">
                  <a:pos x="f161" y="f150"/>
                </a:cxn>
                <a:cxn ang="f131">
                  <a:pos x="f162" y="f163"/>
                </a:cxn>
                <a:cxn ang="f131">
                  <a:pos x="f164" y="f165"/>
                </a:cxn>
                <a:cxn ang="f131">
                  <a:pos x="f166" y="f167"/>
                </a:cxn>
                <a:cxn ang="f131">
                  <a:pos x="f168" y="f169"/>
                </a:cxn>
                <a:cxn ang="f131">
                  <a:pos x="f170" y="f171"/>
                </a:cxn>
                <a:cxn ang="f131">
                  <a:pos x="f172" y="f173"/>
                </a:cxn>
                <a:cxn ang="f131">
                  <a:pos x="f174" y="f175"/>
                </a:cxn>
                <a:cxn ang="f131">
                  <a:pos x="f176" y="f177"/>
                </a:cxn>
                <a:cxn ang="f131">
                  <a:pos x="f178" y="f179"/>
                </a:cxn>
                <a:cxn ang="f131">
                  <a:pos x="f180" y="f181"/>
                </a:cxn>
                <a:cxn ang="f131">
                  <a:pos x="f182" y="f183"/>
                </a:cxn>
                <a:cxn ang="f131">
                  <a:pos x="f184" y="f185"/>
                </a:cxn>
                <a:cxn ang="f131">
                  <a:pos x="f186" y="f187"/>
                </a:cxn>
                <a:cxn ang="f131">
                  <a:pos x="f188" y="f189"/>
                </a:cxn>
                <a:cxn ang="f131">
                  <a:pos x="f190" y="f191"/>
                </a:cxn>
              </a:cxnLst>
              <a:rect l="f132" t="f135" r="f133" b="f134"/>
              <a:pathLst>
                <a:path w="5144" h="694">
                  <a:moveTo>
                    <a:pt x="f5" y="f8"/>
                  </a:moveTo>
                  <a:lnTo>
                    <a:pt x="f5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5"/>
                  </a:lnTo>
                  <a:lnTo>
                    <a:pt x="f30" y="f28"/>
                  </a:lnTo>
                  <a:lnTo>
                    <a:pt x="f31" y="f32"/>
                  </a:lnTo>
                  <a:lnTo>
                    <a:pt x="f33" y="f22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" y="f7"/>
                  </a:lnTo>
                </a:path>
              </a:pathLst>
            </a:custGeom>
            <a:noFill/>
            <a:ln w="9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ndara"/>
              </a:endParaRPr>
            </a:p>
          </p:txBody>
        </p:sp>
        <p:sp>
          <p:nvSpPr>
            <p:cNvPr id="7" name="Freeform 26"/>
            <p:cNvSpPr/>
            <p:nvPr/>
          </p:nvSpPr>
          <p:spPr>
            <a:xfrm>
              <a:off x="5616409" y="5369603"/>
              <a:ext cx="3312240" cy="652387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3112"/>
                <a:gd name="f8" fmla="val 584"/>
                <a:gd name="f9" fmla="val 90"/>
                <a:gd name="f10" fmla="val 560"/>
                <a:gd name="f11" fmla="val 336"/>
                <a:gd name="f12" fmla="val 498"/>
                <a:gd name="f13" fmla="val 506"/>
                <a:gd name="f14" fmla="val 456"/>
                <a:gd name="f15" fmla="val 702"/>
                <a:gd name="f16" fmla="val 410"/>
                <a:gd name="f17" fmla="val 920"/>
                <a:gd name="f18" fmla="val 1154"/>
                <a:gd name="f19" fmla="val 306"/>
                <a:gd name="f20" fmla="val 1402"/>
                <a:gd name="f21" fmla="val 254"/>
                <a:gd name="f22" fmla="val 1656"/>
                <a:gd name="f23" fmla="val 202"/>
                <a:gd name="f24" fmla="val 1916"/>
                <a:gd name="f25" fmla="val 154"/>
                <a:gd name="f26" fmla="val 2174"/>
                <a:gd name="f27" fmla="val 108"/>
                <a:gd name="f28" fmla="val 2302"/>
                <a:gd name="f29" fmla="val 88"/>
                <a:gd name="f30" fmla="val 2426"/>
                <a:gd name="f31" fmla="val 68"/>
                <a:gd name="f32" fmla="val 2550"/>
                <a:gd name="f33" fmla="val 52"/>
                <a:gd name="f34" fmla="val 2670"/>
                <a:gd name="f35" fmla="val 36"/>
                <a:gd name="f36" fmla="val 2788"/>
                <a:gd name="f37" fmla="val 24"/>
                <a:gd name="f38" fmla="val 2900"/>
                <a:gd name="f39" fmla="val 14"/>
                <a:gd name="f40" fmla="val 3008"/>
                <a:gd name="f41" fmla="val 6"/>
                <a:gd name="f42" fmla="+- 0 0 -90"/>
                <a:gd name="f43" fmla="*/ f4 1 3112"/>
                <a:gd name="f44" fmla="*/ f5 1 584"/>
                <a:gd name="f45" fmla="+- f8 0 f6"/>
                <a:gd name="f46" fmla="+- f7 0 f6"/>
                <a:gd name="f47" fmla="*/ f42 f0 1"/>
                <a:gd name="f48" fmla="*/ f46 1 3112"/>
                <a:gd name="f49" fmla="*/ f45 1 584"/>
                <a:gd name="f50" fmla="*/ f47 1 f3"/>
                <a:gd name="f51" fmla="*/ 0 1 f48"/>
                <a:gd name="f52" fmla="*/ 584 1 f49"/>
                <a:gd name="f53" fmla="*/ 90 1 f48"/>
                <a:gd name="f54" fmla="*/ 560 1 f49"/>
                <a:gd name="f55" fmla="*/ 336 1 f48"/>
                <a:gd name="f56" fmla="*/ 498 1 f49"/>
                <a:gd name="f57" fmla="*/ 506 1 f48"/>
                <a:gd name="f58" fmla="*/ 456 1 f49"/>
                <a:gd name="f59" fmla="*/ 702 1 f48"/>
                <a:gd name="f60" fmla="*/ 410 1 f49"/>
                <a:gd name="f61" fmla="*/ 920 1 f48"/>
                <a:gd name="f62" fmla="*/ 360 1 f49"/>
                <a:gd name="f63" fmla="*/ 1154 1 f48"/>
                <a:gd name="f64" fmla="*/ 306 1 f49"/>
                <a:gd name="f65" fmla="*/ 1402 1 f48"/>
                <a:gd name="f66" fmla="*/ 254 1 f49"/>
                <a:gd name="f67" fmla="*/ 1656 1 f48"/>
                <a:gd name="f68" fmla="*/ 202 1 f49"/>
                <a:gd name="f69" fmla="*/ 1916 1 f48"/>
                <a:gd name="f70" fmla="*/ 154 1 f49"/>
                <a:gd name="f71" fmla="*/ 2174 1 f48"/>
                <a:gd name="f72" fmla="*/ 108 1 f49"/>
                <a:gd name="f73" fmla="*/ 2302 1 f48"/>
                <a:gd name="f74" fmla="*/ 88 1 f49"/>
                <a:gd name="f75" fmla="*/ 2426 1 f48"/>
                <a:gd name="f76" fmla="*/ 68 1 f49"/>
                <a:gd name="f77" fmla="*/ 2550 1 f48"/>
                <a:gd name="f78" fmla="*/ 52 1 f49"/>
                <a:gd name="f79" fmla="*/ 2670 1 f48"/>
                <a:gd name="f80" fmla="*/ 36 1 f49"/>
                <a:gd name="f81" fmla="*/ 2788 1 f48"/>
                <a:gd name="f82" fmla="*/ 24 1 f49"/>
                <a:gd name="f83" fmla="*/ 2900 1 f48"/>
                <a:gd name="f84" fmla="*/ 14 1 f49"/>
                <a:gd name="f85" fmla="*/ 3008 1 f48"/>
                <a:gd name="f86" fmla="*/ 6 1 f49"/>
                <a:gd name="f87" fmla="*/ 3112 1 f48"/>
                <a:gd name="f88" fmla="*/ 0 1 f49"/>
                <a:gd name="f89" fmla="*/ f7 1 f48"/>
                <a:gd name="f90" fmla="*/ f8 1 f49"/>
                <a:gd name="f91" fmla="+- f50 0 f1"/>
                <a:gd name="f92" fmla="*/ f51 f43 1"/>
                <a:gd name="f93" fmla="*/ f89 f43 1"/>
                <a:gd name="f94" fmla="*/ f90 f44 1"/>
                <a:gd name="f95" fmla="*/ f88 f44 1"/>
                <a:gd name="f96" fmla="*/ f52 f44 1"/>
                <a:gd name="f97" fmla="*/ f53 f43 1"/>
                <a:gd name="f98" fmla="*/ f54 f44 1"/>
                <a:gd name="f99" fmla="*/ f55 f43 1"/>
                <a:gd name="f100" fmla="*/ f56 f44 1"/>
                <a:gd name="f101" fmla="*/ f57 f43 1"/>
                <a:gd name="f102" fmla="*/ f58 f44 1"/>
                <a:gd name="f103" fmla="*/ f59 f43 1"/>
                <a:gd name="f104" fmla="*/ f60 f44 1"/>
                <a:gd name="f105" fmla="*/ f61 f43 1"/>
                <a:gd name="f106" fmla="*/ f62 f44 1"/>
                <a:gd name="f107" fmla="*/ f63 f43 1"/>
                <a:gd name="f108" fmla="*/ f64 f44 1"/>
                <a:gd name="f109" fmla="*/ f65 f43 1"/>
                <a:gd name="f110" fmla="*/ f66 f44 1"/>
                <a:gd name="f111" fmla="*/ f67 f43 1"/>
                <a:gd name="f112" fmla="*/ f68 f44 1"/>
                <a:gd name="f113" fmla="*/ f69 f43 1"/>
                <a:gd name="f114" fmla="*/ f70 f44 1"/>
                <a:gd name="f115" fmla="*/ f71 f43 1"/>
                <a:gd name="f116" fmla="*/ f72 f44 1"/>
                <a:gd name="f117" fmla="*/ f73 f43 1"/>
                <a:gd name="f118" fmla="*/ f74 f44 1"/>
                <a:gd name="f119" fmla="*/ f75 f43 1"/>
                <a:gd name="f120" fmla="*/ f76 f44 1"/>
                <a:gd name="f121" fmla="*/ f77 f43 1"/>
                <a:gd name="f122" fmla="*/ f78 f44 1"/>
                <a:gd name="f123" fmla="*/ f79 f43 1"/>
                <a:gd name="f124" fmla="*/ f80 f44 1"/>
                <a:gd name="f125" fmla="*/ f81 f43 1"/>
                <a:gd name="f126" fmla="*/ f82 f44 1"/>
                <a:gd name="f127" fmla="*/ f83 f43 1"/>
                <a:gd name="f128" fmla="*/ f84 f44 1"/>
                <a:gd name="f129" fmla="*/ f85 f43 1"/>
                <a:gd name="f130" fmla="*/ f86 f44 1"/>
                <a:gd name="f131" fmla="*/ f87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1">
                  <a:pos x="f92" y="f96"/>
                </a:cxn>
                <a:cxn ang="f91">
                  <a:pos x="f92" y="f96"/>
                </a:cxn>
                <a:cxn ang="f91">
                  <a:pos x="f97" y="f98"/>
                </a:cxn>
                <a:cxn ang="f91">
                  <a:pos x="f99" y="f100"/>
                </a:cxn>
                <a:cxn ang="f91">
                  <a:pos x="f101" y="f102"/>
                </a:cxn>
                <a:cxn ang="f91">
                  <a:pos x="f103" y="f104"/>
                </a:cxn>
                <a:cxn ang="f91">
                  <a:pos x="f105" y="f106"/>
                </a:cxn>
                <a:cxn ang="f91">
                  <a:pos x="f107" y="f108"/>
                </a:cxn>
                <a:cxn ang="f91">
                  <a:pos x="f109" y="f110"/>
                </a:cxn>
                <a:cxn ang="f91">
                  <a:pos x="f111" y="f112"/>
                </a:cxn>
                <a:cxn ang="f91">
                  <a:pos x="f113" y="f114"/>
                </a:cxn>
                <a:cxn ang="f91">
                  <a:pos x="f115" y="f116"/>
                </a:cxn>
                <a:cxn ang="f91">
                  <a:pos x="f117" y="f118"/>
                </a:cxn>
                <a:cxn ang="f91">
                  <a:pos x="f119" y="f120"/>
                </a:cxn>
                <a:cxn ang="f91">
                  <a:pos x="f121" y="f122"/>
                </a:cxn>
                <a:cxn ang="f91">
                  <a:pos x="f123" y="f124"/>
                </a:cxn>
                <a:cxn ang="f91">
                  <a:pos x="f125" y="f126"/>
                </a:cxn>
                <a:cxn ang="f91">
                  <a:pos x="f127" y="f128"/>
                </a:cxn>
                <a:cxn ang="f91">
                  <a:pos x="f129" y="f130"/>
                </a:cxn>
                <a:cxn ang="f91">
                  <a:pos x="f131" y="f95"/>
                </a:cxn>
              </a:cxnLst>
              <a:rect l="f92" t="f95" r="f93" b="f94"/>
              <a:pathLst>
                <a:path w="3112" h="584">
                  <a:moveTo>
                    <a:pt x="f6" y="f8"/>
                  </a:moveTo>
                  <a:lnTo>
                    <a:pt x="f6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2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7" y="f6"/>
                  </a:lnTo>
                </a:path>
              </a:pathLst>
            </a:custGeom>
            <a:noFill/>
            <a:ln w="9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ndara"/>
              </a:endParaRPr>
            </a:p>
          </p:txBody>
        </p:sp>
        <p:sp>
          <p:nvSpPr>
            <p:cNvPr id="8" name="Freeform 10"/>
            <p:cNvSpPr/>
            <p:nvPr/>
          </p:nvSpPr>
          <p:spPr>
            <a:xfrm>
              <a:off x="211665" y="5353967"/>
              <a:ext cx="8723376" cy="13315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196"/>
                <a:gd name="f7" fmla="val 1192"/>
                <a:gd name="f8" fmla="val 8192"/>
                <a:gd name="f9" fmla="val 512"/>
                <a:gd name="f10" fmla="val 8116"/>
                <a:gd name="f11" fmla="val 542"/>
                <a:gd name="f12" fmla="val 8040"/>
                <a:gd name="f13" fmla="val 570"/>
                <a:gd name="f14" fmla="val 7960"/>
                <a:gd name="f15" fmla="val 596"/>
                <a:gd name="f16" fmla="val 7878"/>
                <a:gd name="f17" fmla="val 620"/>
                <a:gd name="f18" fmla="val 7794"/>
                <a:gd name="f19" fmla="val 644"/>
                <a:gd name="f20" fmla="val 7706"/>
                <a:gd name="f21" fmla="val 666"/>
                <a:gd name="f22" fmla="val 7616"/>
                <a:gd name="f23" fmla="val 684"/>
                <a:gd name="f24" fmla="val 7522"/>
                <a:gd name="f25" fmla="val 702"/>
                <a:gd name="f26" fmla="val 7424"/>
                <a:gd name="f27" fmla="val 718"/>
                <a:gd name="f28" fmla="val 7322"/>
                <a:gd name="f29" fmla="val 730"/>
                <a:gd name="f30" fmla="val 7216"/>
                <a:gd name="f31" fmla="val 742"/>
                <a:gd name="f32" fmla="val 7106"/>
                <a:gd name="f33" fmla="val 750"/>
                <a:gd name="f34" fmla="val 6992"/>
                <a:gd name="f35" fmla="val 758"/>
                <a:gd name="f36" fmla="val 6872"/>
                <a:gd name="f37" fmla="val 762"/>
                <a:gd name="f38" fmla="val 6748"/>
                <a:gd name="f39" fmla="val 6618"/>
                <a:gd name="f40" fmla="val 760"/>
                <a:gd name="f41" fmla="val 6482"/>
                <a:gd name="f42" fmla="val 756"/>
                <a:gd name="f43" fmla="val 6342"/>
                <a:gd name="f44" fmla="val 6196"/>
                <a:gd name="f45" fmla="val 740"/>
                <a:gd name="f46" fmla="val 6042"/>
                <a:gd name="f47" fmla="val 726"/>
                <a:gd name="f48" fmla="val 5882"/>
                <a:gd name="f49" fmla="val 710"/>
                <a:gd name="f50" fmla="val 5716"/>
                <a:gd name="f51" fmla="val 690"/>
                <a:gd name="f52" fmla="val 5544"/>
                <a:gd name="f53" fmla="val 668"/>
                <a:gd name="f54" fmla="val 5364"/>
                <a:gd name="f55" fmla="val 642"/>
                <a:gd name="f56" fmla="val 5176"/>
                <a:gd name="f57" fmla="val 612"/>
                <a:gd name="f58" fmla="val 4982"/>
                <a:gd name="f59" fmla="val 578"/>
                <a:gd name="f60" fmla="val 4778"/>
                <a:gd name="f61" fmla="val 540"/>
                <a:gd name="f62" fmla="val 4568"/>
                <a:gd name="f63" fmla="val 500"/>
                <a:gd name="f64" fmla="val 4348"/>
                <a:gd name="f65" fmla="val 454"/>
                <a:gd name="f66" fmla="val 4122"/>
                <a:gd name="f67" fmla="val 406"/>
                <a:gd name="f68" fmla="val 3886"/>
                <a:gd name="f69" fmla="val 354"/>
                <a:gd name="f70" fmla="val 3640"/>
                <a:gd name="f71" fmla="val 296"/>
                <a:gd name="f72" fmla="val 3396"/>
                <a:gd name="f73" fmla="val 240"/>
                <a:gd name="f74" fmla="val 3160"/>
                <a:gd name="f75" fmla="val 192"/>
                <a:gd name="f76" fmla="val 2934"/>
                <a:gd name="f77" fmla="val 148"/>
                <a:gd name="f78" fmla="val 2718"/>
                <a:gd name="f79" fmla="val 112"/>
                <a:gd name="f80" fmla="val 2512"/>
                <a:gd name="f81" fmla="val 82"/>
                <a:gd name="f82" fmla="val 2314"/>
                <a:gd name="f83" fmla="val 56"/>
                <a:gd name="f84" fmla="val 2126"/>
                <a:gd name="f85" fmla="val 36"/>
                <a:gd name="f86" fmla="val 1948"/>
                <a:gd name="f87" fmla="val 20"/>
                <a:gd name="f88" fmla="val 1776"/>
                <a:gd name="f89" fmla="val 10"/>
                <a:gd name="f90" fmla="val 1616"/>
                <a:gd name="f91" fmla="val 2"/>
                <a:gd name="f92" fmla="val 1462"/>
                <a:gd name="f93" fmla="val 1318"/>
                <a:gd name="f94" fmla="val 1182"/>
                <a:gd name="f95" fmla="val 4"/>
                <a:gd name="f96" fmla="val 1054"/>
                <a:gd name="f97" fmla="val 934"/>
                <a:gd name="f98" fmla="val 822"/>
                <a:gd name="f99" fmla="val 30"/>
                <a:gd name="f100" fmla="val 716"/>
                <a:gd name="f101" fmla="val 44"/>
                <a:gd name="f102" fmla="val 58"/>
                <a:gd name="f103" fmla="val 530"/>
                <a:gd name="f104" fmla="val 74"/>
                <a:gd name="f105" fmla="val 450"/>
                <a:gd name="f106" fmla="val 92"/>
                <a:gd name="f107" fmla="val 374"/>
                <a:gd name="f108" fmla="val 108"/>
                <a:gd name="f109" fmla="val 308"/>
                <a:gd name="f110" fmla="val 126"/>
                <a:gd name="f111" fmla="val 248"/>
                <a:gd name="f112" fmla="val 144"/>
                <a:gd name="f113" fmla="val 194"/>
                <a:gd name="f114" fmla="val 160"/>
                <a:gd name="f115" fmla="val 176"/>
                <a:gd name="f116" fmla="val 48"/>
                <a:gd name="f117" fmla="val 216"/>
                <a:gd name="f118" fmla="val 12"/>
                <a:gd name="f119" fmla="val 234"/>
                <a:gd name="f120" fmla="val 1186"/>
                <a:gd name="f121" fmla="val 510"/>
                <a:gd name="f122" fmla="+- 0 0 -90"/>
                <a:gd name="f123" fmla="*/ f3 1 8196"/>
                <a:gd name="f124" fmla="*/ f4 1 1192"/>
                <a:gd name="f125" fmla="+- f7 0 f5"/>
                <a:gd name="f126" fmla="+- f6 0 f5"/>
                <a:gd name="f127" fmla="*/ f122 f0 1"/>
                <a:gd name="f128" fmla="*/ f126 1 8196"/>
                <a:gd name="f129" fmla="*/ f125 1 1192"/>
                <a:gd name="f130" fmla="*/ f127 1 f2"/>
                <a:gd name="f131" fmla="*/ 8192 1 f128"/>
                <a:gd name="f132" fmla="*/ 512 1 f129"/>
                <a:gd name="f133" fmla="*/ 8040 1 f128"/>
                <a:gd name="f134" fmla="*/ 570 1 f129"/>
                <a:gd name="f135" fmla="*/ 7878 1 f128"/>
                <a:gd name="f136" fmla="*/ 620 1 f129"/>
                <a:gd name="f137" fmla="*/ 7706 1 f128"/>
                <a:gd name="f138" fmla="*/ 666 1 f129"/>
                <a:gd name="f139" fmla="*/ 7522 1 f128"/>
                <a:gd name="f140" fmla="*/ 702 1 f129"/>
                <a:gd name="f141" fmla="*/ 7322 1 f128"/>
                <a:gd name="f142" fmla="*/ 730 1 f129"/>
                <a:gd name="f143" fmla="*/ 7106 1 f128"/>
                <a:gd name="f144" fmla="*/ 750 1 f129"/>
                <a:gd name="f145" fmla="*/ 6872 1 f128"/>
                <a:gd name="f146" fmla="*/ 762 1 f129"/>
                <a:gd name="f147" fmla="*/ 6618 1 f128"/>
                <a:gd name="f148" fmla="*/ 760 1 f129"/>
                <a:gd name="f149" fmla="*/ 6342 1 f128"/>
                <a:gd name="f150" fmla="*/ 6042 1 f128"/>
                <a:gd name="f151" fmla="*/ 726 1 f129"/>
                <a:gd name="f152" fmla="*/ 5716 1 f128"/>
                <a:gd name="f153" fmla="*/ 690 1 f129"/>
                <a:gd name="f154" fmla="*/ 5364 1 f128"/>
                <a:gd name="f155" fmla="*/ 642 1 f129"/>
                <a:gd name="f156" fmla="*/ 4982 1 f128"/>
                <a:gd name="f157" fmla="*/ 578 1 f129"/>
                <a:gd name="f158" fmla="*/ 4568 1 f128"/>
                <a:gd name="f159" fmla="*/ 500 1 f129"/>
                <a:gd name="f160" fmla="*/ 4122 1 f128"/>
                <a:gd name="f161" fmla="*/ 406 1 f129"/>
                <a:gd name="f162" fmla="*/ 3640 1 f128"/>
                <a:gd name="f163" fmla="*/ 296 1 f129"/>
                <a:gd name="f164" fmla="*/ 3396 1 f128"/>
                <a:gd name="f165" fmla="*/ 240 1 f129"/>
                <a:gd name="f166" fmla="*/ 2934 1 f128"/>
                <a:gd name="f167" fmla="*/ 148 1 f129"/>
                <a:gd name="f168" fmla="*/ 2512 1 f128"/>
                <a:gd name="f169" fmla="*/ 82 1 f129"/>
                <a:gd name="f170" fmla="*/ 2126 1 f128"/>
                <a:gd name="f171" fmla="*/ 36 1 f129"/>
                <a:gd name="f172" fmla="*/ 1776 1 f128"/>
                <a:gd name="f173" fmla="*/ 10 1 f129"/>
                <a:gd name="f174" fmla="*/ 1462 1 f128"/>
                <a:gd name="f175" fmla="*/ 0 1 f129"/>
                <a:gd name="f176" fmla="*/ 1182 1 f128"/>
                <a:gd name="f177" fmla="*/ 4 1 f129"/>
                <a:gd name="f178" fmla="*/ 934 1 f128"/>
                <a:gd name="f179" fmla="*/ 20 1 f129"/>
                <a:gd name="f180" fmla="*/ 716 1 f128"/>
                <a:gd name="f181" fmla="*/ 44 1 f129"/>
                <a:gd name="f182" fmla="*/ 530 1 f128"/>
                <a:gd name="f183" fmla="*/ 74 1 f129"/>
                <a:gd name="f184" fmla="*/ 374 1 f128"/>
                <a:gd name="f185" fmla="*/ 108 1 f129"/>
                <a:gd name="f186" fmla="*/ 248 1 f128"/>
                <a:gd name="f187" fmla="*/ 144 1 f129"/>
                <a:gd name="f188" fmla="*/ 148 1 f128"/>
                <a:gd name="f189" fmla="*/ 176 1 f129"/>
                <a:gd name="f190" fmla="*/ 48 1 f128"/>
                <a:gd name="f191" fmla="*/ 216 1 f129"/>
                <a:gd name="f192" fmla="*/ 0 1 f128"/>
                <a:gd name="f193" fmla="*/ 1192 1 f129"/>
                <a:gd name="f194" fmla="*/ 8196 1 f128"/>
                <a:gd name="f195" fmla="*/ 1186 1 f129"/>
                <a:gd name="f196" fmla="*/ 510 1 f129"/>
                <a:gd name="f197" fmla="*/ f6 1 f128"/>
                <a:gd name="f198" fmla="*/ f7 1 f129"/>
                <a:gd name="f199" fmla="+- f130 0 f1"/>
                <a:gd name="f200" fmla="*/ f192 f123 1"/>
                <a:gd name="f201" fmla="*/ f197 f123 1"/>
                <a:gd name="f202" fmla="*/ f198 f124 1"/>
                <a:gd name="f203" fmla="*/ f175 f124 1"/>
                <a:gd name="f204" fmla="*/ f131 f123 1"/>
                <a:gd name="f205" fmla="*/ f132 f124 1"/>
                <a:gd name="f206" fmla="*/ f133 f123 1"/>
                <a:gd name="f207" fmla="*/ f134 f124 1"/>
                <a:gd name="f208" fmla="*/ f135 f123 1"/>
                <a:gd name="f209" fmla="*/ f136 f124 1"/>
                <a:gd name="f210" fmla="*/ f137 f123 1"/>
                <a:gd name="f211" fmla="*/ f138 f124 1"/>
                <a:gd name="f212" fmla="*/ f139 f123 1"/>
                <a:gd name="f213" fmla="*/ f140 f124 1"/>
                <a:gd name="f214" fmla="*/ f141 f123 1"/>
                <a:gd name="f215" fmla="*/ f142 f124 1"/>
                <a:gd name="f216" fmla="*/ f143 f123 1"/>
                <a:gd name="f217" fmla="*/ f144 f124 1"/>
                <a:gd name="f218" fmla="*/ f145 f123 1"/>
                <a:gd name="f219" fmla="*/ f146 f124 1"/>
                <a:gd name="f220" fmla="*/ f147 f123 1"/>
                <a:gd name="f221" fmla="*/ f148 f124 1"/>
                <a:gd name="f222" fmla="*/ f149 f123 1"/>
                <a:gd name="f223" fmla="*/ f150 f123 1"/>
                <a:gd name="f224" fmla="*/ f151 f124 1"/>
                <a:gd name="f225" fmla="*/ f152 f123 1"/>
                <a:gd name="f226" fmla="*/ f153 f124 1"/>
                <a:gd name="f227" fmla="*/ f154 f123 1"/>
                <a:gd name="f228" fmla="*/ f155 f124 1"/>
                <a:gd name="f229" fmla="*/ f156 f123 1"/>
                <a:gd name="f230" fmla="*/ f157 f124 1"/>
                <a:gd name="f231" fmla="*/ f158 f123 1"/>
                <a:gd name="f232" fmla="*/ f159 f124 1"/>
                <a:gd name="f233" fmla="*/ f160 f123 1"/>
                <a:gd name="f234" fmla="*/ f161 f124 1"/>
                <a:gd name="f235" fmla="*/ f162 f123 1"/>
                <a:gd name="f236" fmla="*/ f163 f124 1"/>
                <a:gd name="f237" fmla="*/ f164 f123 1"/>
                <a:gd name="f238" fmla="*/ f165 f124 1"/>
                <a:gd name="f239" fmla="*/ f166 f123 1"/>
                <a:gd name="f240" fmla="*/ f167 f124 1"/>
                <a:gd name="f241" fmla="*/ f168 f123 1"/>
                <a:gd name="f242" fmla="*/ f169 f124 1"/>
                <a:gd name="f243" fmla="*/ f170 f123 1"/>
                <a:gd name="f244" fmla="*/ f171 f124 1"/>
                <a:gd name="f245" fmla="*/ f172 f123 1"/>
                <a:gd name="f246" fmla="*/ f173 f124 1"/>
                <a:gd name="f247" fmla="*/ f174 f123 1"/>
                <a:gd name="f248" fmla="*/ f176 f123 1"/>
                <a:gd name="f249" fmla="*/ f177 f124 1"/>
                <a:gd name="f250" fmla="*/ f178 f123 1"/>
                <a:gd name="f251" fmla="*/ f179 f124 1"/>
                <a:gd name="f252" fmla="*/ f180 f123 1"/>
                <a:gd name="f253" fmla="*/ f181 f124 1"/>
                <a:gd name="f254" fmla="*/ f182 f123 1"/>
                <a:gd name="f255" fmla="*/ f183 f124 1"/>
                <a:gd name="f256" fmla="*/ f184 f123 1"/>
                <a:gd name="f257" fmla="*/ f185 f124 1"/>
                <a:gd name="f258" fmla="*/ f186 f123 1"/>
                <a:gd name="f259" fmla="*/ f187 f124 1"/>
                <a:gd name="f260" fmla="*/ f188 f123 1"/>
                <a:gd name="f261" fmla="*/ f189 f124 1"/>
                <a:gd name="f262" fmla="*/ f190 f123 1"/>
                <a:gd name="f263" fmla="*/ f191 f124 1"/>
                <a:gd name="f264" fmla="*/ f193 f124 1"/>
                <a:gd name="f265" fmla="*/ f194 f123 1"/>
                <a:gd name="f266" fmla="*/ f195 f124 1"/>
                <a:gd name="f267" fmla="*/ f196 f1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9">
                  <a:pos x="f204" y="f205"/>
                </a:cxn>
                <a:cxn ang="f199">
                  <a:pos x="f206" y="f207"/>
                </a:cxn>
                <a:cxn ang="f199">
                  <a:pos x="f208" y="f209"/>
                </a:cxn>
                <a:cxn ang="f199">
                  <a:pos x="f210" y="f211"/>
                </a:cxn>
                <a:cxn ang="f199">
                  <a:pos x="f212" y="f213"/>
                </a:cxn>
                <a:cxn ang="f199">
                  <a:pos x="f214" y="f215"/>
                </a:cxn>
                <a:cxn ang="f199">
                  <a:pos x="f216" y="f217"/>
                </a:cxn>
                <a:cxn ang="f199">
                  <a:pos x="f218" y="f219"/>
                </a:cxn>
                <a:cxn ang="f199">
                  <a:pos x="f220" y="f221"/>
                </a:cxn>
                <a:cxn ang="f199">
                  <a:pos x="f222" y="f217"/>
                </a:cxn>
                <a:cxn ang="f199">
                  <a:pos x="f223" y="f224"/>
                </a:cxn>
                <a:cxn ang="f199">
                  <a:pos x="f225" y="f226"/>
                </a:cxn>
                <a:cxn ang="f199">
                  <a:pos x="f227" y="f228"/>
                </a:cxn>
                <a:cxn ang="f199">
                  <a:pos x="f229" y="f230"/>
                </a:cxn>
                <a:cxn ang="f199">
                  <a:pos x="f231" y="f232"/>
                </a:cxn>
                <a:cxn ang="f199">
                  <a:pos x="f233" y="f234"/>
                </a:cxn>
                <a:cxn ang="f199">
                  <a:pos x="f235" y="f236"/>
                </a:cxn>
                <a:cxn ang="f199">
                  <a:pos x="f237" y="f238"/>
                </a:cxn>
                <a:cxn ang="f199">
                  <a:pos x="f239" y="f240"/>
                </a:cxn>
                <a:cxn ang="f199">
                  <a:pos x="f241" y="f242"/>
                </a:cxn>
                <a:cxn ang="f199">
                  <a:pos x="f243" y="f244"/>
                </a:cxn>
                <a:cxn ang="f199">
                  <a:pos x="f245" y="f246"/>
                </a:cxn>
                <a:cxn ang="f199">
                  <a:pos x="f247" y="f203"/>
                </a:cxn>
                <a:cxn ang="f199">
                  <a:pos x="f248" y="f249"/>
                </a:cxn>
                <a:cxn ang="f199">
                  <a:pos x="f250" y="f251"/>
                </a:cxn>
                <a:cxn ang="f199">
                  <a:pos x="f252" y="f253"/>
                </a:cxn>
                <a:cxn ang="f199">
                  <a:pos x="f254" y="f255"/>
                </a:cxn>
                <a:cxn ang="f199">
                  <a:pos x="f256" y="f257"/>
                </a:cxn>
                <a:cxn ang="f199">
                  <a:pos x="f258" y="f259"/>
                </a:cxn>
                <a:cxn ang="f199">
                  <a:pos x="f260" y="f261"/>
                </a:cxn>
                <a:cxn ang="f199">
                  <a:pos x="f262" y="f263"/>
                </a:cxn>
                <a:cxn ang="f199">
                  <a:pos x="f200" y="f238"/>
                </a:cxn>
                <a:cxn ang="f199">
                  <a:pos x="f204" y="f264"/>
                </a:cxn>
                <a:cxn ang="f199">
                  <a:pos x="f265" y="f266"/>
                </a:cxn>
                <a:cxn ang="f199">
                  <a:pos x="f265" y="f267"/>
                </a:cxn>
                <a:cxn ang="f199">
                  <a:pos x="f204" y="f205"/>
                </a:cxn>
              </a:cxnLst>
              <a:rect l="f200" t="f203" r="f201" b="f202"/>
              <a:pathLst>
                <a:path w="8196" h="1192">
                  <a:moveTo>
                    <a:pt x="f8" y="f9"/>
                  </a:move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7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3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88" y="f89"/>
                  </a:lnTo>
                  <a:lnTo>
                    <a:pt x="f90" y="f91"/>
                  </a:lnTo>
                  <a:lnTo>
                    <a:pt x="f92" y="f5"/>
                  </a:lnTo>
                  <a:lnTo>
                    <a:pt x="f93" y="f5"/>
                  </a:lnTo>
                  <a:lnTo>
                    <a:pt x="f94" y="f95"/>
                  </a:lnTo>
                  <a:lnTo>
                    <a:pt x="f96" y="f89"/>
                  </a:lnTo>
                  <a:lnTo>
                    <a:pt x="f97" y="f87"/>
                  </a:lnTo>
                  <a:lnTo>
                    <a:pt x="f98" y="f99"/>
                  </a:lnTo>
                  <a:lnTo>
                    <a:pt x="f100" y="f101"/>
                  </a:lnTo>
                  <a:lnTo>
                    <a:pt x="f17" y="f102"/>
                  </a:lnTo>
                  <a:lnTo>
                    <a:pt x="f103" y="f104"/>
                  </a:lnTo>
                  <a:lnTo>
                    <a:pt x="f105" y="f106"/>
                  </a:lnTo>
                  <a:lnTo>
                    <a:pt x="f107" y="f108"/>
                  </a:lnTo>
                  <a:lnTo>
                    <a:pt x="f109" y="f110"/>
                  </a:lnTo>
                  <a:lnTo>
                    <a:pt x="f111" y="f112"/>
                  </a:lnTo>
                  <a:lnTo>
                    <a:pt x="f113" y="f114"/>
                  </a:lnTo>
                  <a:lnTo>
                    <a:pt x="f77" y="f115"/>
                  </a:lnTo>
                  <a:lnTo>
                    <a:pt x="f108" y="f75"/>
                  </a:lnTo>
                  <a:lnTo>
                    <a:pt x="f116" y="f117"/>
                  </a:lnTo>
                  <a:lnTo>
                    <a:pt x="f118" y="f119"/>
                  </a:lnTo>
                  <a:lnTo>
                    <a:pt x="f5" y="f73"/>
                  </a:lnTo>
                  <a:lnTo>
                    <a:pt x="f5" y="f7"/>
                  </a:lnTo>
                  <a:lnTo>
                    <a:pt x="f8" y="f7"/>
                  </a:lnTo>
                  <a:lnTo>
                    <a:pt x="f8" y="f7"/>
                  </a:lnTo>
                  <a:lnTo>
                    <a:pt x="f6" y="f120"/>
                  </a:lnTo>
                  <a:lnTo>
                    <a:pt x="f6" y="f120"/>
                  </a:lnTo>
                  <a:lnTo>
                    <a:pt x="f6" y="f121"/>
                  </a:lnTo>
                  <a:lnTo>
                    <a:pt x="f6" y="f121"/>
                  </a:lnTo>
                  <a:lnTo>
                    <a:pt x="f8" y="f9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  <a:prstDash val="solid"/>
            </a:ln>
          </p:spPr>
          <p:txBody>
            <a:bodyPr vert="horz" wrap="square" lIns="91440" tIns="45720" rIns="91440" bIns="45720" anchor="t" anchorCtr="0" compatLnSpc="1"/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ndara"/>
              </a:endParaRPr>
            </a:p>
          </p:txBody>
        </p:sp>
      </p:grpSp>
      <p:sp>
        <p:nvSpPr>
          <p:cNvPr id="9" name="Title 1"/>
          <p:cNvSpPr txBox="1">
            <a:spLocks noGrp="1"/>
          </p:cNvSpPr>
          <p:nvPr>
            <p:ph type="title"/>
          </p:nvPr>
        </p:nvSpPr>
        <p:spPr>
          <a:xfrm>
            <a:off x="4874154" y="338666"/>
            <a:ext cx="3812645" cy="2429935"/>
          </a:xfrm>
        </p:spPr>
        <p:txBody>
          <a:bodyPr anchor="b" anchorCtr="0"/>
          <a:lstStyle>
            <a:lvl1pPr algn="l">
              <a:defRPr sz="2800"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10" name="Text Placeholder 3"/>
          <p:cNvSpPr txBox="1">
            <a:spLocks noGrp="1"/>
          </p:cNvSpPr>
          <p:nvPr>
            <p:ph type="body" idx="2"/>
          </p:nvPr>
        </p:nvSpPr>
        <p:spPr>
          <a:xfrm>
            <a:off x="4868329" y="2785536"/>
            <a:ext cx="3818470" cy="2421468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1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746DAD-A91E-4FB5-AF8C-92E9853407C3}" type="datetime1">
              <a:rPr lang="cs-CZ"/>
              <a:pPr lvl="0"/>
              <a:t>28.5.2019</a:t>
            </a:fld>
            <a:endParaRPr lang="cs-CZ"/>
          </a:p>
        </p:txBody>
      </p:sp>
      <p:sp>
        <p:nvSpPr>
          <p:cNvPr id="12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13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18E08FD-0FC3-4D64-A946-C54154CD2F3D}" type="slidenum">
              <a:t>‹#›</a:t>
            </a:fld>
            <a:endParaRPr lang="cs-CZ"/>
          </a:p>
        </p:txBody>
      </p:sp>
      <p:sp>
        <p:nvSpPr>
          <p:cNvPr id="14" name="Picture Placeholder 2"/>
          <p:cNvSpPr txBox="1">
            <a:spLocks noGrp="1"/>
          </p:cNvSpPr>
          <p:nvPr>
            <p:ph type="pic" idx="1"/>
          </p:nvPr>
        </p:nvSpPr>
        <p:spPr>
          <a:xfrm>
            <a:off x="838203" y="1371600"/>
            <a:ext cx="3566160" cy="2926080"/>
          </a:xfrm>
          <a:solidFill>
            <a:srgbClr val="31B6FD"/>
          </a:solidFill>
        </p:spPr>
        <p:txBody>
          <a:bodyPr anchorCtr="1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FFFFFF"/>
                </a:solidFill>
              </a:defRPr>
            </a:lvl1pPr>
          </a:lstStyle>
          <a:p>
            <a:pPr lvl="0"/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261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3"/>
          <p:cNvSpPr/>
          <p:nvPr/>
        </p:nvSpPr>
        <p:spPr>
          <a:xfrm>
            <a:off x="228600" y="228600"/>
            <a:ext cx="8695944" cy="246888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726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gradFill>
            <a:gsLst>
              <a:gs pos="0">
                <a:srgbClr val="0293E0"/>
              </a:gs>
              <a:gs pos="100000">
                <a:srgbClr val="83D3FE"/>
              </a:gs>
            </a:gsLst>
            <a:lin ang="5400000"/>
          </a:gra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ndara"/>
            </a:endParaRPr>
          </a:p>
        </p:txBody>
      </p:sp>
      <p:grpSp>
        <p:nvGrpSpPr>
          <p:cNvPr id="3" name="Group 15"/>
          <p:cNvGrpSpPr/>
          <p:nvPr/>
        </p:nvGrpSpPr>
        <p:grpSpPr>
          <a:xfrm>
            <a:off x="211665" y="1679432"/>
            <a:ext cx="8723376" cy="1329875"/>
            <a:chOff x="211665" y="1679432"/>
            <a:chExt cx="8723376" cy="1329875"/>
          </a:xfrm>
        </p:grpSpPr>
        <p:sp>
          <p:nvSpPr>
            <p:cNvPr id="4" name="Freeform 14"/>
            <p:cNvSpPr/>
            <p:nvPr/>
          </p:nvSpPr>
          <p:spPr>
            <a:xfrm>
              <a:off x="6047439" y="1824465"/>
              <a:ext cx="2876428" cy="71402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706"/>
                <a:gd name="f7" fmla="val 640"/>
                <a:gd name="f8" fmla="val 2700"/>
                <a:gd name="f9" fmla="val 2586"/>
                <a:gd name="f10" fmla="val 18"/>
                <a:gd name="f11" fmla="val 2470"/>
                <a:gd name="f12" fmla="val 38"/>
                <a:gd name="f13" fmla="val 2352"/>
                <a:gd name="f14" fmla="val 60"/>
                <a:gd name="f15" fmla="val 2230"/>
                <a:gd name="f16" fmla="val 82"/>
                <a:gd name="f17" fmla="val 2106"/>
                <a:gd name="f18" fmla="val 108"/>
                <a:gd name="f19" fmla="val 1978"/>
                <a:gd name="f20" fmla="val 134"/>
                <a:gd name="f21" fmla="val 1848"/>
                <a:gd name="f22" fmla="val 164"/>
                <a:gd name="f23" fmla="val 1714"/>
                <a:gd name="f24" fmla="val 194"/>
                <a:gd name="f25" fmla="val 1472"/>
                <a:gd name="f26" fmla="val 252"/>
                <a:gd name="f27" fmla="val 1236"/>
                <a:gd name="f28" fmla="val 304"/>
                <a:gd name="f29" fmla="val 1010"/>
                <a:gd name="f30" fmla="val 352"/>
                <a:gd name="f31" fmla="val 792"/>
                <a:gd name="f32" fmla="val 398"/>
                <a:gd name="f33" fmla="val 584"/>
                <a:gd name="f34" fmla="val 438"/>
                <a:gd name="f35" fmla="val 382"/>
                <a:gd name="f36" fmla="val 474"/>
                <a:gd name="f37" fmla="val 188"/>
                <a:gd name="f38" fmla="val 508"/>
                <a:gd name="f39" fmla="val 538"/>
                <a:gd name="f40" fmla="val 130"/>
                <a:gd name="f41" fmla="val 556"/>
                <a:gd name="f42" fmla="val 254"/>
                <a:gd name="f43" fmla="val 572"/>
                <a:gd name="f44" fmla="val 374"/>
                <a:gd name="f45" fmla="val 586"/>
                <a:gd name="f46" fmla="val 492"/>
                <a:gd name="f47" fmla="val 598"/>
                <a:gd name="f48" fmla="val 606"/>
                <a:gd name="f49" fmla="val 610"/>
                <a:gd name="f50" fmla="val 716"/>
                <a:gd name="f51" fmla="val 618"/>
                <a:gd name="f52" fmla="val 822"/>
                <a:gd name="f53" fmla="val 626"/>
                <a:gd name="f54" fmla="val 926"/>
                <a:gd name="f55" fmla="val 632"/>
                <a:gd name="f56" fmla="val 1028"/>
                <a:gd name="f57" fmla="val 636"/>
                <a:gd name="f58" fmla="val 1126"/>
                <a:gd name="f59" fmla="val 638"/>
                <a:gd name="f60" fmla="val 1220"/>
                <a:gd name="f61" fmla="val 1312"/>
                <a:gd name="f62" fmla="val 1402"/>
                <a:gd name="f63" fmla="val 1490"/>
                <a:gd name="f64" fmla="val 1574"/>
                <a:gd name="f65" fmla="val 1656"/>
                <a:gd name="f66" fmla="val 1734"/>
                <a:gd name="f67" fmla="val 620"/>
                <a:gd name="f68" fmla="val 1812"/>
                <a:gd name="f69" fmla="val 612"/>
                <a:gd name="f70" fmla="val 1886"/>
                <a:gd name="f71" fmla="val 602"/>
                <a:gd name="f72" fmla="val 1960"/>
                <a:gd name="f73" fmla="val 592"/>
                <a:gd name="f74" fmla="val 2030"/>
                <a:gd name="f75" fmla="val 580"/>
                <a:gd name="f76" fmla="val 2100"/>
                <a:gd name="f77" fmla="val 568"/>
                <a:gd name="f78" fmla="val 2166"/>
                <a:gd name="f79" fmla="val 554"/>
                <a:gd name="f80" fmla="val 2232"/>
                <a:gd name="f81" fmla="val 540"/>
                <a:gd name="f82" fmla="val 2296"/>
                <a:gd name="f83" fmla="val 524"/>
                <a:gd name="f84" fmla="val 2358"/>
                <a:gd name="f85" fmla="val 2418"/>
                <a:gd name="f86" fmla="val 490"/>
                <a:gd name="f87" fmla="val 2478"/>
                <a:gd name="f88" fmla="val 472"/>
                <a:gd name="f89" fmla="val 2592"/>
                <a:gd name="f90" fmla="val 432"/>
                <a:gd name="f91" fmla="val 2702"/>
                <a:gd name="f92" fmla="val 390"/>
                <a:gd name="f93" fmla="val 388"/>
                <a:gd name="f94" fmla="+- 0 0 -90"/>
                <a:gd name="f95" fmla="*/ f3 1 2706"/>
                <a:gd name="f96" fmla="*/ f4 1 640"/>
                <a:gd name="f97" fmla="+- f7 0 f5"/>
                <a:gd name="f98" fmla="+- f6 0 f5"/>
                <a:gd name="f99" fmla="*/ f94 f0 1"/>
                <a:gd name="f100" fmla="*/ f98 1 2706"/>
                <a:gd name="f101" fmla="*/ f97 1 640"/>
                <a:gd name="f102" fmla="*/ f99 1 f2"/>
                <a:gd name="f103" fmla="*/ 2700 1 f100"/>
                <a:gd name="f104" fmla="*/ 0 1 f101"/>
                <a:gd name="f105" fmla="*/ 2586 1 f100"/>
                <a:gd name="f106" fmla="*/ 18 1 f101"/>
                <a:gd name="f107" fmla="*/ 2470 1 f100"/>
                <a:gd name="f108" fmla="*/ 38 1 f101"/>
                <a:gd name="f109" fmla="*/ 2352 1 f100"/>
                <a:gd name="f110" fmla="*/ 60 1 f101"/>
                <a:gd name="f111" fmla="*/ 2230 1 f100"/>
                <a:gd name="f112" fmla="*/ 82 1 f101"/>
                <a:gd name="f113" fmla="*/ 2106 1 f100"/>
                <a:gd name="f114" fmla="*/ 108 1 f101"/>
                <a:gd name="f115" fmla="*/ 1978 1 f100"/>
                <a:gd name="f116" fmla="*/ 134 1 f101"/>
                <a:gd name="f117" fmla="*/ 1848 1 f100"/>
                <a:gd name="f118" fmla="*/ 164 1 f101"/>
                <a:gd name="f119" fmla="*/ 1714 1 f100"/>
                <a:gd name="f120" fmla="*/ 194 1 f101"/>
                <a:gd name="f121" fmla="*/ 1472 1 f100"/>
                <a:gd name="f122" fmla="*/ 252 1 f101"/>
                <a:gd name="f123" fmla="*/ 1236 1 f100"/>
                <a:gd name="f124" fmla="*/ 304 1 f101"/>
                <a:gd name="f125" fmla="*/ 1010 1 f100"/>
                <a:gd name="f126" fmla="*/ 352 1 f101"/>
                <a:gd name="f127" fmla="*/ 792 1 f100"/>
                <a:gd name="f128" fmla="*/ 398 1 f101"/>
                <a:gd name="f129" fmla="*/ 584 1 f100"/>
                <a:gd name="f130" fmla="*/ 438 1 f101"/>
                <a:gd name="f131" fmla="*/ 382 1 f100"/>
                <a:gd name="f132" fmla="*/ 474 1 f101"/>
                <a:gd name="f133" fmla="*/ 188 1 f100"/>
                <a:gd name="f134" fmla="*/ 508 1 f101"/>
                <a:gd name="f135" fmla="*/ 0 1 f100"/>
                <a:gd name="f136" fmla="*/ 538 1 f101"/>
                <a:gd name="f137" fmla="*/ 130 1 f100"/>
                <a:gd name="f138" fmla="*/ 556 1 f101"/>
                <a:gd name="f139" fmla="*/ 254 1 f100"/>
                <a:gd name="f140" fmla="*/ 572 1 f101"/>
                <a:gd name="f141" fmla="*/ 374 1 f100"/>
                <a:gd name="f142" fmla="*/ 586 1 f101"/>
                <a:gd name="f143" fmla="*/ 492 1 f100"/>
                <a:gd name="f144" fmla="*/ 598 1 f101"/>
                <a:gd name="f145" fmla="*/ 606 1 f100"/>
                <a:gd name="f146" fmla="*/ 610 1 f101"/>
                <a:gd name="f147" fmla="*/ 716 1 f100"/>
                <a:gd name="f148" fmla="*/ 618 1 f101"/>
                <a:gd name="f149" fmla="*/ 822 1 f100"/>
                <a:gd name="f150" fmla="*/ 626 1 f101"/>
                <a:gd name="f151" fmla="*/ 926 1 f100"/>
                <a:gd name="f152" fmla="*/ 632 1 f101"/>
                <a:gd name="f153" fmla="*/ 1028 1 f100"/>
                <a:gd name="f154" fmla="*/ 636 1 f101"/>
                <a:gd name="f155" fmla="*/ 1126 1 f100"/>
                <a:gd name="f156" fmla="*/ 638 1 f101"/>
                <a:gd name="f157" fmla="*/ 1220 1 f100"/>
                <a:gd name="f158" fmla="*/ 640 1 f101"/>
                <a:gd name="f159" fmla="*/ 1312 1 f100"/>
                <a:gd name="f160" fmla="*/ 1402 1 f100"/>
                <a:gd name="f161" fmla="*/ 1490 1 f100"/>
                <a:gd name="f162" fmla="*/ 1574 1 f100"/>
                <a:gd name="f163" fmla="*/ 1656 1 f100"/>
                <a:gd name="f164" fmla="*/ 1734 1 f100"/>
                <a:gd name="f165" fmla="*/ 620 1 f101"/>
                <a:gd name="f166" fmla="*/ 1812 1 f100"/>
                <a:gd name="f167" fmla="*/ 612 1 f101"/>
                <a:gd name="f168" fmla="*/ 1886 1 f100"/>
                <a:gd name="f169" fmla="*/ 602 1 f101"/>
                <a:gd name="f170" fmla="*/ 1960 1 f100"/>
                <a:gd name="f171" fmla="*/ 592 1 f101"/>
                <a:gd name="f172" fmla="*/ 2030 1 f100"/>
                <a:gd name="f173" fmla="*/ 580 1 f101"/>
                <a:gd name="f174" fmla="*/ 2100 1 f100"/>
                <a:gd name="f175" fmla="*/ 568 1 f101"/>
                <a:gd name="f176" fmla="*/ 2166 1 f100"/>
                <a:gd name="f177" fmla="*/ 554 1 f101"/>
                <a:gd name="f178" fmla="*/ 2232 1 f100"/>
                <a:gd name="f179" fmla="*/ 540 1 f101"/>
                <a:gd name="f180" fmla="*/ 2296 1 f100"/>
                <a:gd name="f181" fmla="*/ 524 1 f101"/>
                <a:gd name="f182" fmla="*/ 2358 1 f100"/>
                <a:gd name="f183" fmla="*/ 2418 1 f100"/>
                <a:gd name="f184" fmla="*/ 490 1 f101"/>
                <a:gd name="f185" fmla="*/ 2478 1 f100"/>
                <a:gd name="f186" fmla="*/ 472 1 f101"/>
                <a:gd name="f187" fmla="*/ 2592 1 f100"/>
                <a:gd name="f188" fmla="*/ 432 1 f101"/>
                <a:gd name="f189" fmla="*/ 2702 1 f100"/>
                <a:gd name="f190" fmla="*/ 390 1 f101"/>
                <a:gd name="f191" fmla="*/ 2706 1 f100"/>
                <a:gd name="f192" fmla="*/ 388 1 f101"/>
                <a:gd name="f193" fmla="*/ f6 1 f100"/>
                <a:gd name="f194" fmla="*/ f7 1 f101"/>
                <a:gd name="f195" fmla="+- f102 0 f1"/>
                <a:gd name="f196" fmla="*/ f135 f95 1"/>
                <a:gd name="f197" fmla="*/ f193 f95 1"/>
                <a:gd name="f198" fmla="*/ f194 f96 1"/>
                <a:gd name="f199" fmla="*/ f104 f96 1"/>
                <a:gd name="f200" fmla="*/ f103 f95 1"/>
                <a:gd name="f201" fmla="*/ f105 f95 1"/>
                <a:gd name="f202" fmla="*/ f106 f96 1"/>
                <a:gd name="f203" fmla="*/ f107 f95 1"/>
                <a:gd name="f204" fmla="*/ f108 f96 1"/>
                <a:gd name="f205" fmla="*/ f109 f95 1"/>
                <a:gd name="f206" fmla="*/ f110 f96 1"/>
                <a:gd name="f207" fmla="*/ f111 f95 1"/>
                <a:gd name="f208" fmla="*/ f112 f96 1"/>
                <a:gd name="f209" fmla="*/ f113 f95 1"/>
                <a:gd name="f210" fmla="*/ f114 f96 1"/>
                <a:gd name="f211" fmla="*/ f115 f95 1"/>
                <a:gd name="f212" fmla="*/ f116 f96 1"/>
                <a:gd name="f213" fmla="*/ f117 f95 1"/>
                <a:gd name="f214" fmla="*/ f118 f96 1"/>
                <a:gd name="f215" fmla="*/ f119 f95 1"/>
                <a:gd name="f216" fmla="*/ f120 f96 1"/>
                <a:gd name="f217" fmla="*/ f121 f95 1"/>
                <a:gd name="f218" fmla="*/ f122 f96 1"/>
                <a:gd name="f219" fmla="*/ f123 f95 1"/>
                <a:gd name="f220" fmla="*/ f124 f96 1"/>
                <a:gd name="f221" fmla="*/ f125 f95 1"/>
                <a:gd name="f222" fmla="*/ f126 f96 1"/>
                <a:gd name="f223" fmla="*/ f127 f95 1"/>
                <a:gd name="f224" fmla="*/ f128 f96 1"/>
                <a:gd name="f225" fmla="*/ f129 f95 1"/>
                <a:gd name="f226" fmla="*/ f130 f96 1"/>
                <a:gd name="f227" fmla="*/ f131 f95 1"/>
                <a:gd name="f228" fmla="*/ f132 f96 1"/>
                <a:gd name="f229" fmla="*/ f133 f95 1"/>
                <a:gd name="f230" fmla="*/ f134 f96 1"/>
                <a:gd name="f231" fmla="*/ f136 f96 1"/>
                <a:gd name="f232" fmla="*/ f137 f95 1"/>
                <a:gd name="f233" fmla="*/ f138 f96 1"/>
                <a:gd name="f234" fmla="*/ f139 f95 1"/>
                <a:gd name="f235" fmla="*/ f140 f96 1"/>
                <a:gd name="f236" fmla="*/ f141 f95 1"/>
                <a:gd name="f237" fmla="*/ f142 f96 1"/>
                <a:gd name="f238" fmla="*/ f143 f95 1"/>
                <a:gd name="f239" fmla="*/ f144 f96 1"/>
                <a:gd name="f240" fmla="*/ f145 f95 1"/>
                <a:gd name="f241" fmla="*/ f146 f96 1"/>
                <a:gd name="f242" fmla="*/ f147 f95 1"/>
                <a:gd name="f243" fmla="*/ f148 f96 1"/>
                <a:gd name="f244" fmla="*/ f149 f95 1"/>
                <a:gd name="f245" fmla="*/ f150 f96 1"/>
                <a:gd name="f246" fmla="*/ f151 f95 1"/>
                <a:gd name="f247" fmla="*/ f152 f96 1"/>
                <a:gd name="f248" fmla="*/ f153 f95 1"/>
                <a:gd name="f249" fmla="*/ f154 f96 1"/>
                <a:gd name="f250" fmla="*/ f155 f95 1"/>
                <a:gd name="f251" fmla="*/ f156 f96 1"/>
                <a:gd name="f252" fmla="*/ f157 f95 1"/>
                <a:gd name="f253" fmla="*/ f158 f96 1"/>
                <a:gd name="f254" fmla="*/ f159 f95 1"/>
                <a:gd name="f255" fmla="*/ f160 f95 1"/>
                <a:gd name="f256" fmla="*/ f161 f95 1"/>
                <a:gd name="f257" fmla="*/ f162 f95 1"/>
                <a:gd name="f258" fmla="*/ f163 f95 1"/>
                <a:gd name="f259" fmla="*/ f164 f95 1"/>
                <a:gd name="f260" fmla="*/ f165 f96 1"/>
                <a:gd name="f261" fmla="*/ f166 f95 1"/>
                <a:gd name="f262" fmla="*/ f167 f96 1"/>
                <a:gd name="f263" fmla="*/ f168 f95 1"/>
                <a:gd name="f264" fmla="*/ f169 f96 1"/>
                <a:gd name="f265" fmla="*/ f170 f95 1"/>
                <a:gd name="f266" fmla="*/ f171 f96 1"/>
                <a:gd name="f267" fmla="*/ f172 f95 1"/>
                <a:gd name="f268" fmla="*/ f173 f96 1"/>
                <a:gd name="f269" fmla="*/ f174 f95 1"/>
                <a:gd name="f270" fmla="*/ f175 f96 1"/>
                <a:gd name="f271" fmla="*/ f176 f95 1"/>
                <a:gd name="f272" fmla="*/ f177 f96 1"/>
                <a:gd name="f273" fmla="*/ f178 f95 1"/>
                <a:gd name="f274" fmla="*/ f179 f96 1"/>
                <a:gd name="f275" fmla="*/ f180 f95 1"/>
                <a:gd name="f276" fmla="*/ f181 f96 1"/>
                <a:gd name="f277" fmla="*/ f182 f95 1"/>
                <a:gd name="f278" fmla="*/ f183 f95 1"/>
                <a:gd name="f279" fmla="*/ f184 f96 1"/>
                <a:gd name="f280" fmla="*/ f185 f95 1"/>
                <a:gd name="f281" fmla="*/ f186 f96 1"/>
                <a:gd name="f282" fmla="*/ f187 f95 1"/>
                <a:gd name="f283" fmla="*/ f188 f96 1"/>
                <a:gd name="f284" fmla="*/ f189 f95 1"/>
                <a:gd name="f285" fmla="*/ f190 f96 1"/>
                <a:gd name="f286" fmla="*/ f191 f95 1"/>
                <a:gd name="f287" fmla="*/ f192 f9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5">
                  <a:pos x="f200" y="f199"/>
                </a:cxn>
                <a:cxn ang="f195">
                  <a:pos x="f200" y="f199"/>
                </a:cxn>
                <a:cxn ang="f195">
                  <a:pos x="f201" y="f202"/>
                </a:cxn>
                <a:cxn ang="f195">
                  <a:pos x="f203" y="f204"/>
                </a:cxn>
                <a:cxn ang="f195">
                  <a:pos x="f205" y="f206"/>
                </a:cxn>
                <a:cxn ang="f195">
                  <a:pos x="f207" y="f208"/>
                </a:cxn>
                <a:cxn ang="f195">
                  <a:pos x="f209" y="f210"/>
                </a:cxn>
                <a:cxn ang="f195">
                  <a:pos x="f211" y="f212"/>
                </a:cxn>
                <a:cxn ang="f195">
                  <a:pos x="f213" y="f214"/>
                </a:cxn>
                <a:cxn ang="f195">
                  <a:pos x="f215" y="f216"/>
                </a:cxn>
                <a:cxn ang="f195">
                  <a:pos x="f215" y="f216"/>
                </a:cxn>
                <a:cxn ang="f195">
                  <a:pos x="f217" y="f218"/>
                </a:cxn>
                <a:cxn ang="f195">
                  <a:pos x="f219" y="f220"/>
                </a:cxn>
                <a:cxn ang="f195">
                  <a:pos x="f221" y="f222"/>
                </a:cxn>
                <a:cxn ang="f195">
                  <a:pos x="f223" y="f224"/>
                </a:cxn>
                <a:cxn ang="f195">
                  <a:pos x="f225" y="f226"/>
                </a:cxn>
                <a:cxn ang="f195">
                  <a:pos x="f227" y="f228"/>
                </a:cxn>
                <a:cxn ang="f195">
                  <a:pos x="f229" y="f230"/>
                </a:cxn>
                <a:cxn ang="f195">
                  <a:pos x="f196" y="f231"/>
                </a:cxn>
                <a:cxn ang="f195">
                  <a:pos x="f196" y="f231"/>
                </a:cxn>
                <a:cxn ang="f195">
                  <a:pos x="f232" y="f233"/>
                </a:cxn>
                <a:cxn ang="f195">
                  <a:pos x="f234" y="f235"/>
                </a:cxn>
                <a:cxn ang="f195">
                  <a:pos x="f236" y="f237"/>
                </a:cxn>
                <a:cxn ang="f195">
                  <a:pos x="f238" y="f239"/>
                </a:cxn>
                <a:cxn ang="f195">
                  <a:pos x="f240" y="f241"/>
                </a:cxn>
                <a:cxn ang="f195">
                  <a:pos x="f242" y="f243"/>
                </a:cxn>
                <a:cxn ang="f195">
                  <a:pos x="f244" y="f245"/>
                </a:cxn>
                <a:cxn ang="f195">
                  <a:pos x="f246" y="f247"/>
                </a:cxn>
                <a:cxn ang="f195">
                  <a:pos x="f248" y="f249"/>
                </a:cxn>
                <a:cxn ang="f195">
                  <a:pos x="f250" y="f251"/>
                </a:cxn>
                <a:cxn ang="f195">
                  <a:pos x="f252" y="f253"/>
                </a:cxn>
                <a:cxn ang="f195">
                  <a:pos x="f254" y="f253"/>
                </a:cxn>
                <a:cxn ang="f195">
                  <a:pos x="f255" y="f251"/>
                </a:cxn>
                <a:cxn ang="f195">
                  <a:pos x="f256" y="f249"/>
                </a:cxn>
                <a:cxn ang="f195">
                  <a:pos x="f257" y="f247"/>
                </a:cxn>
                <a:cxn ang="f195">
                  <a:pos x="f258" y="f245"/>
                </a:cxn>
                <a:cxn ang="f195">
                  <a:pos x="f259" y="f260"/>
                </a:cxn>
                <a:cxn ang="f195">
                  <a:pos x="f261" y="f262"/>
                </a:cxn>
                <a:cxn ang="f195">
                  <a:pos x="f263" y="f264"/>
                </a:cxn>
                <a:cxn ang="f195">
                  <a:pos x="f265" y="f266"/>
                </a:cxn>
                <a:cxn ang="f195">
                  <a:pos x="f267" y="f268"/>
                </a:cxn>
                <a:cxn ang="f195">
                  <a:pos x="f269" y="f270"/>
                </a:cxn>
                <a:cxn ang="f195">
                  <a:pos x="f271" y="f272"/>
                </a:cxn>
                <a:cxn ang="f195">
                  <a:pos x="f273" y="f274"/>
                </a:cxn>
                <a:cxn ang="f195">
                  <a:pos x="f275" y="f276"/>
                </a:cxn>
                <a:cxn ang="f195">
                  <a:pos x="f277" y="f230"/>
                </a:cxn>
                <a:cxn ang="f195">
                  <a:pos x="f278" y="f279"/>
                </a:cxn>
                <a:cxn ang="f195">
                  <a:pos x="f280" y="f281"/>
                </a:cxn>
                <a:cxn ang="f195">
                  <a:pos x="f282" y="f283"/>
                </a:cxn>
                <a:cxn ang="f195">
                  <a:pos x="f284" y="f285"/>
                </a:cxn>
                <a:cxn ang="f195">
                  <a:pos x="f284" y="f285"/>
                </a:cxn>
                <a:cxn ang="f195">
                  <a:pos x="f286" y="f287"/>
                </a:cxn>
                <a:cxn ang="f195">
                  <a:pos x="f286" y="f287"/>
                </a:cxn>
                <a:cxn ang="f195">
                  <a:pos x="f286" y="f199"/>
                </a:cxn>
                <a:cxn ang="f195">
                  <a:pos x="f286" y="f199"/>
                </a:cxn>
                <a:cxn ang="f195">
                  <a:pos x="f200" y="f199"/>
                </a:cxn>
                <a:cxn ang="f195">
                  <a:pos x="f200" y="f199"/>
                </a:cxn>
              </a:cxnLst>
              <a:rect l="f196" t="f199" r="f197" b="f198"/>
              <a:pathLst>
                <a:path w="2706" h="640">
                  <a:moveTo>
                    <a:pt x="f8" y="f5"/>
                  </a:moveTo>
                  <a:lnTo>
                    <a:pt x="f8" y="f5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5" y="f39"/>
                  </a:lnTo>
                  <a:lnTo>
                    <a:pt x="f5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7"/>
                  </a:lnTo>
                  <a:lnTo>
                    <a:pt x="f61" y="f7"/>
                  </a:lnTo>
                  <a:lnTo>
                    <a:pt x="f62" y="f59"/>
                  </a:lnTo>
                  <a:lnTo>
                    <a:pt x="f63" y="f57"/>
                  </a:lnTo>
                  <a:lnTo>
                    <a:pt x="f64" y="f55"/>
                  </a:lnTo>
                  <a:lnTo>
                    <a:pt x="f65" y="f53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38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91" y="f92"/>
                  </a:lnTo>
                  <a:lnTo>
                    <a:pt x="f6" y="f93"/>
                  </a:lnTo>
                  <a:lnTo>
                    <a:pt x="f6" y="f93"/>
                  </a:lnTo>
                  <a:lnTo>
                    <a:pt x="f6" y="f5"/>
                  </a:lnTo>
                  <a:lnTo>
                    <a:pt x="f6" y="f5"/>
                  </a:lnTo>
                  <a:lnTo>
                    <a:pt x="f8" y="f5"/>
                  </a:lnTo>
                  <a:lnTo>
                    <a:pt x="f8" y="f5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>
              <a:noFill/>
              <a:prstDash val="solid"/>
            </a:ln>
          </p:spPr>
          <p:txBody>
            <a:bodyPr vert="horz" wrap="square" lIns="91440" tIns="45720" rIns="91440" bIns="45720" anchor="t" anchorCtr="0" compatLnSpc="1"/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ndara"/>
              </a:endParaRPr>
            </a:p>
          </p:txBody>
        </p:sp>
        <p:sp>
          <p:nvSpPr>
            <p:cNvPr id="5" name="Freeform 18"/>
            <p:cNvSpPr/>
            <p:nvPr/>
          </p:nvSpPr>
          <p:spPr>
            <a:xfrm>
              <a:off x="2619317" y="1696166"/>
              <a:ext cx="5544519" cy="85013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216"/>
                <a:gd name="f7" fmla="val 762"/>
                <a:gd name="f8" fmla="val 714"/>
                <a:gd name="f9" fmla="val 5102"/>
                <a:gd name="f10" fmla="val 700"/>
                <a:gd name="f11" fmla="val 4984"/>
                <a:gd name="f12" fmla="val 686"/>
                <a:gd name="f13" fmla="val 4738"/>
                <a:gd name="f14" fmla="val 652"/>
                <a:gd name="f15" fmla="val 4478"/>
                <a:gd name="f16" fmla="val 610"/>
                <a:gd name="f17" fmla="val 4204"/>
                <a:gd name="f18" fmla="val 564"/>
                <a:gd name="f19" fmla="val 3914"/>
                <a:gd name="f20" fmla="val 508"/>
                <a:gd name="f21" fmla="val 3608"/>
                <a:gd name="f22" fmla="val 446"/>
                <a:gd name="f23" fmla="val 3286"/>
                <a:gd name="f24" fmla="val 374"/>
                <a:gd name="f25" fmla="val 2946"/>
                <a:gd name="f26" fmla="val 296"/>
                <a:gd name="f27" fmla="val 2812"/>
                <a:gd name="f28" fmla="val 266"/>
                <a:gd name="f29" fmla="val 2682"/>
                <a:gd name="f30" fmla="val 236"/>
                <a:gd name="f31" fmla="val 2556"/>
                <a:gd name="f32" fmla="val 210"/>
                <a:gd name="f33" fmla="val 2430"/>
                <a:gd name="f34" fmla="val 184"/>
                <a:gd name="f35" fmla="val 2308"/>
                <a:gd name="f36" fmla="val 162"/>
                <a:gd name="f37" fmla="val 2190"/>
                <a:gd name="f38" fmla="val 140"/>
                <a:gd name="f39" fmla="val 2074"/>
                <a:gd name="f40" fmla="val 120"/>
                <a:gd name="f41" fmla="val 1960"/>
                <a:gd name="f42" fmla="val 102"/>
                <a:gd name="f43" fmla="val 1850"/>
                <a:gd name="f44" fmla="val 86"/>
                <a:gd name="f45" fmla="val 1740"/>
                <a:gd name="f46" fmla="val 72"/>
                <a:gd name="f47" fmla="val 1532"/>
                <a:gd name="f48" fmla="val 46"/>
                <a:gd name="f49" fmla="val 1334"/>
                <a:gd name="f50" fmla="val 28"/>
                <a:gd name="f51" fmla="val 1148"/>
                <a:gd name="f52" fmla="val 14"/>
                <a:gd name="f53" fmla="val 970"/>
                <a:gd name="f54" fmla="val 4"/>
                <a:gd name="f55" fmla="val 802"/>
                <a:gd name="f56" fmla="val 644"/>
                <a:gd name="f57" fmla="val 496"/>
                <a:gd name="f58" fmla="val 358"/>
                <a:gd name="f59" fmla="val 10"/>
                <a:gd name="f60" fmla="val 230"/>
                <a:gd name="f61" fmla="val 20"/>
                <a:gd name="f62" fmla="val 110"/>
                <a:gd name="f63" fmla="val 32"/>
                <a:gd name="f64" fmla="val 48"/>
                <a:gd name="f65" fmla="val 154"/>
                <a:gd name="f66" fmla="val 66"/>
                <a:gd name="f67" fmla="val 314"/>
                <a:gd name="f68" fmla="val 480"/>
                <a:gd name="f69" fmla="val 112"/>
                <a:gd name="f70" fmla="val 830"/>
                <a:gd name="f71" fmla="val 174"/>
                <a:gd name="f72" fmla="val 1014"/>
                <a:gd name="f73" fmla="val 1206"/>
                <a:gd name="f74" fmla="val 250"/>
                <a:gd name="f75" fmla="val 1402"/>
                <a:gd name="f76" fmla="val 1756"/>
                <a:gd name="f77" fmla="val 378"/>
                <a:gd name="f78" fmla="val 2092"/>
                <a:gd name="f79" fmla="val 450"/>
                <a:gd name="f80" fmla="val 2408"/>
                <a:gd name="f81" fmla="val 516"/>
                <a:gd name="f82" fmla="val 2562"/>
                <a:gd name="f83" fmla="val 544"/>
                <a:gd name="f84" fmla="val 2708"/>
                <a:gd name="f85" fmla="val 572"/>
                <a:gd name="f86" fmla="val 2852"/>
                <a:gd name="f87" fmla="val 598"/>
                <a:gd name="f88" fmla="val 2992"/>
                <a:gd name="f89" fmla="val 620"/>
                <a:gd name="f90" fmla="val 3128"/>
                <a:gd name="f91" fmla="val 642"/>
                <a:gd name="f92" fmla="val 3260"/>
                <a:gd name="f93" fmla="val 662"/>
                <a:gd name="f94" fmla="val 3388"/>
                <a:gd name="f95" fmla="val 678"/>
                <a:gd name="f96" fmla="val 3512"/>
                <a:gd name="f97" fmla="val 694"/>
                <a:gd name="f98" fmla="val 3632"/>
                <a:gd name="f99" fmla="val 708"/>
                <a:gd name="f100" fmla="val 3750"/>
                <a:gd name="f101" fmla="val 722"/>
                <a:gd name="f102" fmla="val 3864"/>
                <a:gd name="f103" fmla="val 732"/>
                <a:gd name="f104" fmla="val 3974"/>
                <a:gd name="f105" fmla="val 740"/>
                <a:gd name="f106" fmla="val 4080"/>
                <a:gd name="f107" fmla="val 748"/>
                <a:gd name="f108" fmla="val 4184"/>
                <a:gd name="f109" fmla="val 754"/>
                <a:gd name="f110" fmla="val 4286"/>
                <a:gd name="f111" fmla="val 758"/>
                <a:gd name="f112" fmla="val 4384"/>
                <a:gd name="f113" fmla="val 4570"/>
                <a:gd name="f114" fmla="val 4660"/>
                <a:gd name="f115" fmla="val 760"/>
                <a:gd name="f116" fmla="val 4746"/>
                <a:gd name="f117" fmla="val 4830"/>
                <a:gd name="f118" fmla="val 4912"/>
                <a:gd name="f119" fmla="val 4992"/>
                <a:gd name="f120" fmla="val 5068"/>
                <a:gd name="f121" fmla="val 5144"/>
                <a:gd name="f122" fmla="val 724"/>
                <a:gd name="f123" fmla="+- 0 0 -90"/>
                <a:gd name="f124" fmla="*/ f3 1 5216"/>
                <a:gd name="f125" fmla="*/ f4 1 762"/>
                <a:gd name="f126" fmla="+- f7 0 f5"/>
                <a:gd name="f127" fmla="+- f6 0 f5"/>
                <a:gd name="f128" fmla="*/ f123 f0 1"/>
                <a:gd name="f129" fmla="*/ f127 1 5216"/>
                <a:gd name="f130" fmla="*/ f126 1 762"/>
                <a:gd name="f131" fmla="*/ f128 1 f2"/>
                <a:gd name="f132" fmla="*/ 5216 1 f129"/>
                <a:gd name="f133" fmla="*/ 714 1 f130"/>
                <a:gd name="f134" fmla="*/ 4984 1 f129"/>
                <a:gd name="f135" fmla="*/ 686 1 f130"/>
                <a:gd name="f136" fmla="*/ 4478 1 f129"/>
                <a:gd name="f137" fmla="*/ 610 1 f130"/>
                <a:gd name="f138" fmla="*/ 3914 1 f129"/>
                <a:gd name="f139" fmla="*/ 508 1 f130"/>
                <a:gd name="f140" fmla="*/ 3286 1 f129"/>
                <a:gd name="f141" fmla="*/ 374 1 f130"/>
                <a:gd name="f142" fmla="*/ 2946 1 f129"/>
                <a:gd name="f143" fmla="*/ 296 1 f130"/>
                <a:gd name="f144" fmla="*/ 2682 1 f129"/>
                <a:gd name="f145" fmla="*/ 236 1 f130"/>
                <a:gd name="f146" fmla="*/ 2430 1 f129"/>
                <a:gd name="f147" fmla="*/ 184 1 f130"/>
                <a:gd name="f148" fmla="*/ 2190 1 f129"/>
                <a:gd name="f149" fmla="*/ 140 1 f130"/>
                <a:gd name="f150" fmla="*/ 1960 1 f129"/>
                <a:gd name="f151" fmla="*/ 102 1 f130"/>
                <a:gd name="f152" fmla="*/ 1740 1 f129"/>
                <a:gd name="f153" fmla="*/ 72 1 f130"/>
                <a:gd name="f154" fmla="*/ 1334 1 f129"/>
                <a:gd name="f155" fmla="*/ 28 1 f130"/>
                <a:gd name="f156" fmla="*/ 970 1 f129"/>
                <a:gd name="f157" fmla="*/ 4 1 f130"/>
                <a:gd name="f158" fmla="*/ 644 1 f129"/>
                <a:gd name="f159" fmla="*/ 0 1 f130"/>
                <a:gd name="f160" fmla="*/ 358 1 f129"/>
                <a:gd name="f161" fmla="*/ 10 1 f130"/>
                <a:gd name="f162" fmla="*/ 110 1 f129"/>
                <a:gd name="f163" fmla="*/ 32 1 f130"/>
                <a:gd name="f164" fmla="*/ 0 1 f129"/>
                <a:gd name="f165" fmla="*/ 48 1 f130"/>
                <a:gd name="f166" fmla="*/ 314 1 f129"/>
                <a:gd name="f167" fmla="*/ 86 1 f130"/>
                <a:gd name="f168" fmla="*/ 652 1 f129"/>
                <a:gd name="f169" fmla="*/ 1014 1 f129"/>
                <a:gd name="f170" fmla="*/ 210 1 f130"/>
                <a:gd name="f171" fmla="*/ 1402 1 f129"/>
                <a:gd name="f172" fmla="*/ 1756 1 f129"/>
                <a:gd name="f173" fmla="*/ 378 1 f130"/>
                <a:gd name="f174" fmla="*/ 2408 1 f129"/>
                <a:gd name="f175" fmla="*/ 516 1 f130"/>
                <a:gd name="f176" fmla="*/ 2708 1 f129"/>
                <a:gd name="f177" fmla="*/ 572 1 f130"/>
                <a:gd name="f178" fmla="*/ 2992 1 f129"/>
                <a:gd name="f179" fmla="*/ 620 1 f130"/>
                <a:gd name="f180" fmla="*/ 3260 1 f129"/>
                <a:gd name="f181" fmla="*/ 662 1 f130"/>
                <a:gd name="f182" fmla="*/ 3512 1 f129"/>
                <a:gd name="f183" fmla="*/ 694 1 f130"/>
                <a:gd name="f184" fmla="*/ 3750 1 f129"/>
                <a:gd name="f185" fmla="*/ 722 1 f130"/>
                <a:gd name="f186" fmla="*/ 3974 1 f129"/>
                <a:gd name="f187" fmla="*/ 740 1 f130"/>
                <a:gd name="f188" fmla="*/ 4184 1 f129"/>
                <a:gd name="f189" fmla="*/ 754 1 f130"/>
                <a:gd name="f190" fmla="*/ 4384 1 f129"/>
                <a:gd name="f191" fmla="*/ 762 1 f130"/>
                <a:gd name="f192" fmla="*/ 4570 1 f129"/>
                <a:gd name="f193" fmla="*/ 4746 1 f129"/>
                <a:gd name="f194" fmla="*/ 758 1 f130"/>
                <a:gd name="f195" fmla="*/ 4912 1 f129"/>
                <a:gd name="f196" fmla="*/ 748 1 f130"/>
                <a:gd name="f197" fmla="*/ 5068 1 f129"/>
                <a:gd name="f198" fmla="*/ 732 1 f130"/>
                <a:gd name="f199" fmla="*/ f6 1 f129"/>
                <a:gd name="f200" fmla="*/ f7 1 f130"/>
                <a:gd name="f201" fmla="+- f131 0 f1"/>
                <a:gd name="f202" fmla="*/ f164 f124 1"/>
                <a:gd name="f203" fmla="*/ f199 f124 1"/>
                <a:gd name="f204" fmla="*/ f200 f125 1"/>
                <a:gd name="f205" fmla="*/ f159 f125 1"/>
                <a:gd name="f206" fmla="*/ f132 f124 1"/>
                <a:gd name="f207" fmla="*/ f133 f125 1"/>
                <a:gd name="f208" fmla="*/ f134 f124 1"/>
                <a:gd name="f209" fmla="*/ f135 f125 1"/>
                <a:gd name="f210" fmla="*/ f136 f124 1"/>
                <a:gd name="f211" fmla="*/ f137 f125 1"/>
                <a:gd name="f212" fmla="*/ f138 f124 1"/>
                <a:gd name="f213" fmla="*/ f139 f125 1"/>
                <a:gd name="f214" fmla="*/ f140 f124 1"/>
                <a:gd name="f215" fmla="*/ f141 f125 1"/>
                <a:gd name="f216" fmla="*/ f142 f124 1"/>
                <a:gd name="f217" fmla="*/ f143 f125 1"/>
                <a:gd name="f218" fmla="*/ f144 f124 1"/>
                <a:gd name="f219" fmla="*/ f145 f125 1"/>
                <a:gd name="f220" fmla="*/ f146 f124 1"/>
                <a:gd name="f221" fmla="*/ f147 f125 1"/>
                <a:gd name="f222" fmla="*/ f148 f124 1"/>
                <a:gd name="f223" fmla="*/ f149 f125 1"/>
                <a:gd name="f224" fmla="*/ f150 f124 1"/>
                <a:gd name="f225" fmla="*/ f151 f125 1"/>
                <a:gd name="f226" fmla="*/ f152 f124 1"/>
                <a:gd name="f227" fmla="*/ f153 f125 1"/>
                <a:gd name="f228" fmla="*/ f154 f124 1"/>
                <a:gd name="f229" fmla="*/ f155 f125 1"/>
                <a:gd name="f230" fmla="*/ f156 f124 1"/>
                <a:gd name="f231" fmla="*/ f157 f125 1"/>
                <a:gd name="f232" fmla="*/ f158 f124 1"/>
                <a:gd name="f233" fmla="*/ f160 f124 1"/>
                <a:gd name="f234" fmla="*/ f161 f125 1"/>
                <a:gd name="f235" fmla="*/ f162 f124 1"/>
                <a:gd name="f236" fmla="*/ f163 f125 1"/>
                <a:gd name="f237" fmla="*/ f165 f125 1"/>
                <a:gd name="f238" fmla="*/ f166 f124 1"/>
                <a:gd name="f239" fmla="*/ f167 f125 1"/>
                <a:gd name="f240" fmla="*/ f168 f124 1"/>
                <a:gd name="f241" fmla="*/ f169 f124 1"/>
                <a:gd name="f242" fmla="*/ f170 f125 1"/>
                <a:gd name="f243" fmla="*/ f171 f124 1"/>
                <a:gd name="f244" fmla="*/ f172 f124 1"/>
                <a:gd name="f245" fmla="*/ f173 f125 1"/>
                <a:gd name="f246" fmla="*/ f174 f124 1"/>
                <a:gd name="f247" fmla="*/ f175 f125 1"/>
                <a:gd name="f248" fmla="*/ f176 f124 1"/>
                <a:gd name="f249" fmla="*/ f177 f125 1"/>
                <a:gd name="f250" fmla="*/ f178 f124 1"/>
                <a:gd name="f251" fmla="*/ f179 f125 1"/>
                <a:gd name="f252" fmla="*/ f180 f124 1"/>
                <a:gd name="f253" fmla="*/ f181 f125 1"/>
                <a:gd name="f254" fmla="*/ f182 f124 1"/>
                <a:gd name="f255" fmla="*/ f183 f125 1"/>
                <a:gd name="f256" fmla="*/ f184 f124 1"/>
                <a:gd name="f257" fmla="*/ f185 f125 1"/>
                <a:gd name="f258" fmla="*/ f186 f124 1"/>
                <a:gd name="f259" fmla="*/ f187 f125 1"/>
                <a:gd name="f260" fmla="*/ f188 f124 1"/>
                <a:gd name="f261" fmla="*/ f189 f125 1"/>
                <a:gd name="f262" fmla="*/ f190 f124 1"/>
                <a:gd name="f263" fmla="*/ f191 f125 1"/>
                <a:gd name="f264" fmla="*/ f192 f124 1"/>
                <a:gd name="f265" fmla="*/ f193 f124 1"/>
                <a:gd name="f266" fmla="*/ f194 f125 1"/>
                <a:gd name="f267" fmla="*/ f195 f124 1"/>
                <a:gd name="f268" fmla="*/ f196 f125 1"/>
                <a:gd name="f269" fmla="*/ f197 f124 1"/>
                <a:gd name="f270" fmla="*/ f198 f1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01">
                  <a:pos x="f206" y="f207"/>
                </a:cxn>
                <a:cxn ang="f201">
                  <a:pos x="f208" y="f209"/>
                </a:cxn>
                <a:cxn ang="f201">
                  <a:pos x="f210" y="f211"/>
                </a:cxn>
                <a:cxn ang="f201">
                  <a:pos x="f212" y="f213"/>
                </a:cxn>
                <a:cxn ang="f201">
                  <a:pos x="f214" y="f215"/>
                </a:cxn>
                <a:cxn ang="f201">
                  <a:pos x="f216" y="f217"/>
                </a:cxn>
                <a:cxn ang="f201">
                  <a:pos x="f218" y="f219"/>
                </a:cxn>
                <a:cxn ang="f201">
                  <a:pos x="f220" y="f221"/>
                </a:cxn>
                <a:cxn ang="f201">
                  <a:pos x="f222" y="f223"/>
                </a:cxn>
                <a:cxn ang="f201">
                  <a:pos x="f224" y="f225"/>
                </a:cxn>
                <a:cxn ang="f201">
                  <a:pos x="f226" y="f227"/>
                </a:cxn>
                <a:cxn ang="f201">
                  <a:pos x="f228" y="f229"/>
                </a:cxn>
                <a:cxn ang="f201">
                  <a:pos x="f230" y="f231"/>
                </a:cxn>
                <a:cxn ang="f201">
                  <a:pos x="f232" y="f205"/>
                </a:cxn>
                <a:cxn ang="f201">
                  <a:pos x="f233" y="f234"/>
                </a:cxn>
                <a:cxn ang="f201">
                  <a:pos x="f235" y="f236"/>
                </a:cxn>
                <a:cxn ang="f201">
                  <a:pos x="f202" y="f237"/>
                </a:cxn>
                <a:cxn ang="f201">
                  <a:pos x="f238" y="f239"/>
                </a:cxn>
                <a:cxn ang="f201">
                  <a:pos x="f240" y="f223"/>
                </a:cxn>
                <a:cxn ang="f201">
                  <a:pos x="f241" y="f242"/>
                </a:cxn>
                <a:cxn ang="f201">
                  <a:pos x="f243" y="f217"/>
                </a:cxn>
                <a:cxn ang="f201">
                  <a:pos x="f244" y="f245"/>
                </a:cxn>
                <a:cxn ang="f201">
                  <a:pos x="f246" y="f247"/>
                </a:cxn>
                <a:cxn ang="f201">
                  <a:pos x="f248" y="f249"/>
                </a:cxn>
                <a:cxn ang="f201">
                  <a:pos x="f250" y="f251"/>
                </a:cxn>
                <a:cxn ang="f201">
                  <a:pos x="f252" y="f253"/>
                </a:cxn>
                <a:cxn ang="f201">
                  <a:pos x="f254" y="f255"/>
                </a:cxn>
                <a:cxn ang="f201">
                  <a:pos x="f256" y="f257"/>
                </a:cxn>
                <a:cxn ang="f201">
                  <a:pos x="f258" y="f259"/>
                </a:cxn>
                <a:cxn ang="f201">
                  <a:pos x="f260" y="f261"/>
                </a:cxn>
                <a:cxn ang="f201">
                  <a:pos x="f262" y="f263"/>
                </a:cxn>
                <a:cxn ang="f201">
                  <a:pos x="f264" y="f263"/>
                </a:cxn>
                <a:cxn ang="f201">
                  <a:pos x="f265" y="f266"/>
                </a:cxn>
                <a:cxn ang="f201">
                  <a:pos x="f267" y="f268"/>
                </a:cxn>
                <a:cxn ang="f201">
                  <a:pos x="f269" y="f270"/>
                </a:cxn>
                <a:cxn ang="f201">
                  <a:pos x="f206" y="f207"/>
                </a:cxn>
              </a:cxnLst>
              <a:rect l="f202" t="f205" r="f203" b="f204"/>
              <a:pathLst>
                <a:path w="5216" h="762">
                  <a:moveTo>
                    <a:pt x="f6" y="f8"/>
                  </a:moveTo>
                  <a:lnTo>
                    <a:pt x="f6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5"/>
                  </a:lnTo>
                  <a:lnTo>
                    <a:pt x="f56" y="f5"/>
                  </a:lnTo>
                  <a:lnTo>
                    <a:pt x="f57" y="f54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5" y="f64"/>
                  </a:lnTo>
                  <a:lnTo>
                    <a:pt x="f5" y="f64"/>
                  </a:lnTo>
                  <a:lnTo>
                    <a:pt x="f65" y="f66"/>
                  </a:lnTo>
                  <a:lnTo>
                    <a:pt x="f67" y="f44"/>
                  </a:lnTo>
                  <a:lnTo>
                    <a:pt x="f68" y="f69"/>
                  </a:lnTo>
                  <a:lnTo>
                    <a:pt x="f14" y="f38"/>
                  </a:lnTo>
                  <a:lnTo>
                    <a:pt x="f70" y="f71"/>
                  </a:lnTo>
                  <a:lnTo>
                    <a:pt x="f72" y="f32"/>
                  </a:lnTo>
                  <a:lnTo>
                    <a:pt x="f73" y="f74"/>
                  </a:lnTo>
                  <a:lnTo>
                    <a:pt x="f75" y="f26"/>
                  </a:lnTo>
                  <a:lnTo>
                    <a:pt x="f75" y="f26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88" y="f89"/>
                  </a:lnTo>
                  <a:lnTo>
                    <a:pt x="f90" y="f91"/>
                  </a:lnTo>
                  <a:lnTo>
                    <a:pt x="f92" y="f93"/>
                  </a:lnTo>
                  <a:lnTo>
                    <a:pt x="f94" y="f95"/>
                  </a:lnTo>
                  <a:lnTo>
                    <a:pt x="f96" y="f97"/>
                  </a:lnTo>
                  <a:lnTo>
                    <a:pt x="f98" y="f99"/>
                  </a:lnTo>
                  <a:lnTo>
                    <a:pt x="f100" y="f101"/>
                  </a:lnTo>
                  <a:lnTo>
                    <a:pt x="f102" y="f103"/>
                  </a:lnTo>
                  <a:lnTo>
                    <a:pt x="f104" y="f105"/>
                  </a:lnTo>
                  <a:lnTo>
                    <a:pt x="f106" y="f107"/>
                  </a:lnTo>
                  <a:lnTo>
                    <a:pt x="f108" y="f109"/>
                  </a:lnTo>
                  <a:lnTo>
                    <a:pt x="f110" y="f111"/>
                  </a:lnTo>
                  <a:lnTo>
                    <a:pt x="f112" y="f7"/>
                  </a:lnTo>
                  <a:lnTo>
                    <a:pt x="f15" y="f7"/>
                  </a:lnTo>
                  <a:lnTo>
                    <a:pt x="f113" y="f7"/>
                  </a:lnTo>
                  <a:lnTo>
                    <a:pt x="f114" y="f115"/>
                  </a:lnTo>
                  <a:lnTo>
                    <a:pt x="f116" y="f111"/>
                  </a:lnTo>
                  <a:lnTo>
                    <a:pt x="f117" y="f109"/>
                  </a:lnTo>
                  <a:lnTo>
                    <a:pt x="f118" y="f107"/>
                  </a:lnTo>
                  <a:lnTo>
                    <a:pt x="f119" y="f105"/>
                  </a:lnTo>
                  <a:lnTo>
                    <a:pt x="f120" y="f103"/>
                  </a:lnTo>
                  <a:lnTo>
                    <a:pt x="f121" y="f122"/>
                  </a:lnTo>
                  <a:lnTo>
                    <a:pt x="f6" y="f8"/>
                  </a:lnTo>
                  <a:lnTo>
                    <a:pt x="f6" y="f8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>
              <a:noFill/>
              <a:prstDash val="solid"/>
            </a:ln>
          </p:spPr>
          <p:txBody>
            <a:bodyPr vert="horz" wrap="square" lIns="91440" tIns="45720" rIns="91440" bIns="45720" anchor="t" anchorCtr="0" compatLnSpc="1"/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ndara"/>
              </a:endParaRPr>
            </a:p>
          </p:txBody>
        </p:sp>
        <p:sp>
          <p:nvSpPr>
            <p:cNvPr id="6" name="Freeform 22"/>
            <p:cNvSpPr/>
            <p:nvPr/>
          </p:nvSpPr>
          <p:spPr>
            <a:xfrm>
              <a:off x="2828723" y="1708437"/>
              <a:ext cx="5467983" cy="7742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144"/>
                <a:gd name="f7" fmla="val 694"/>
                <a:gd name="f8" fmla="val 70"/>
                <a:gd name="f9" fmla="val 18"/>
                <a:gd name="f10" fmla="val 66"/>
                <a:gd name="f11" fmla="val 72"/>
                <a:gd name="f12" fmla="val 56"/>
                <a:gd name="f13" fmla="val 164"/>
                <a:gd name="f14" fmla="val 42"/>
                <a:gd name="f15" fmla="val 224"/>
                <a:gd name="f16" fmla="val 34"/>
                <a:gd name="f17" fmla="val 294"/>
                <a:gd name="f18" fmla="val 26"/>
                <a:gd name="f19" fmla="val 372"/>
                <a:gd name="f20" fmla="val 20"/>
                <a:gd name="f21" fmla="val 462"/>
                <a:gd name="f22" fmla="val 14"/>
                <a:gd name="f23" fmla="val 560"/>
                <a:gd name="f24" fmla="val 8"/>
                <a:gd name="f25" fmla="val 670"/>
                <a:gd name="f26" fmla="val 4"/>
                <a:gd name="f27" fmla="val 790"/>
                <a:gd name="f28" fmla="val 2"/>
                <a:gd name="f29" fmla="val 920"/>
                <a:gd name="f30" fmla="val 1060"/>
                <a:gd name="f31" fmla="val 1210"/>
                <a:gd name="f32" fmla="val 6"/>
                <a:gd name="f33" fmla="val 1372"/>
                <a:gd name="f34" fmla="val 1544"/>
                <a:gd name="f35" fmla="val 24"/>
                <a:gd name="f36" fmla="val 1726"/>
                <a:gd name="f37" fmla="val 40"/>
                <a:gd name="f38" fmla="val 1920"/>
                <a:gd name="f39" fmla="val 58"/>
                <a:gd name="f40" fmla="val 2126"/>
                <a:gd name="f41" fmla="val 80"/>
                <a:gd name="f42" fmla="val 2342"/>
                <a:gd name="f43" fmla="val 106"/>
                <a:gd name="f44" fmla="val 2570"/>
                <a:gd name="f45" fmla="val 138"/>
                <a:gd name="f46" fmla="val 2808"/>
                <a:gd name="f47" fmla="val 174"/>
                <a:gd name="f48" fmla="val 3058"/>
                <a:gd name="f49" fmla="val 216"/>
                <a:gd name="f50" fmla="val 3320"/>
                <a:gd name="f51" fmla="val 266"/>
                <a:gd name="f52" fmla="val 3594"/>
                <a:gd name="f53" fmla="val 320"/>
                <a:gd name="f54" fmla="val 3880"/>
                <a:gd name="f55" fmla="val 380"/>
                <a:gd name="f56" fmla="val 4178"/>
                <a:gd name="f57" fmla="val 448"/>
                <a:gd name="f58" fmla="val 4488"/>
                <a:gd name="f59" fmla="val 522"/>
                <a:gd name="f60" fmla="val 4810"/>
                <a:gd name="f61" fmla="val 604"/>
                <a:gd name="f62" fmla="+- 0 0 -90"/>
                <a:gd name="f63" fmla="*/ f3 1 5144"/>
                <a:gd name="f64" fmla="*/ f4 1 694"/>
                <a:gd name="f65" fmla="+- f7 0 f5"/>
                <a:gd name="f66" fmla="+- f6 0 f5"/>
                <a:gd name="f67" fmla="*/ f62 f0 1"/>
                <a:gd name="f68" fmla="*/ f66 1 5144"/>
                <a:gd name="f69" fmla="*/ f65 1 694"/>
                <a:gd name="f70" fmla="*/ f67 1 f2"/>
                <a:gd name="f71" fmla="*/ 0 1 f68"/>
                <a:gd name="f72" fmla="*/ 70 1 f69"/>
                <a:gd name="f73" fmla="*/ 18 1 f68"/>
                <a:gd name="f74" fmla="*/ 66 1 f69"/>
                <a:gd name="f75" fmla="*/ 72 1 f68"/>
                <a:gd name="f76" fmla="*/ 56 1 f69"/>
                <a:gd name="f77" fmla="*/ 164 1 f68"/>
                <a:gd name="f78" fmla="*/ 42 1 f69"/>
                <a:gd name="f79" fmla="*/ 224 1 f68"/>
                <a:gd name="f80" fmla="*/ 34 1 f69"/>
                <a:gd name="f81" fmla="*/ 294 1 f68"/>
                <a:gd name="f82" fmla="*/ 26 1 f69"/>
                <a:gd name="f83" fmla="*/ 372 1 f68"/>
                <a:gd name="f84" fmla="*/ 20 1 f69"/>
                <a:gd name="f85" fmla="*/ 462 1 f68"/>
                <a:gd name="f86" fmla="*/ 14 1 f69"/>
                <a:gd name="f87" fmla="*/ 560 1 f68"/>
                <a:gd name="f88" fmla="*/ 8 1 f69"/>
                <a:gd name="f89" fmla="*/ 670 1 f68"/>
                <a:gd name="f90" fmla="*/ 4 1 f69"/>
                <a:gd name="f91" fmla="*/ 790 1 f68"/>
                <a:gd name="f92" fmla="*/ 2 1 f69"/>
                <a:gd name="f93" fmla="*/ 920 1 f68"/>
                <a:gd name="f94" fmla="*/ 0 1 f69"/>
                <a:gd name="f95" fmla="*/ 1060 1 f68"/>
                <a:gd name="f96" fmla="*/ 1210 1 f68"/>
                <a:gd name="f97" fmla="*/ 6 1 f69"/>
                <a:gd name="f98" fmla="*/ 1372 1 f68"/>
                <a:gd name="f99" fmla="*/ 1544 1 f68"/>
                <a:gd name="f100" fmla="*/ 24 1 f69"/>
                <a:gd name="f101" fmla="*/ 1726 1 f68"/>
                <a:gd name="f102" fmla="*/ 40 1 f69"/>
                <a:gd name="f103" fmla="*/ 1920 1 f68"/>
                <a:gd name="f104" fmla="*/ 58 1 f69"/>
                <a:gd name="f105" fmla="*/ 2126 1 f68"/>
                <a:gd name="f106" fmla="*/ 80 1 f69"/>
                <a:gd name="f107" fmla="*/ 2342 1 f68"/>
                <a:gd name="f108" fmla="*/ 106 1 f69"/>
                <a:gd name="f109" fmla="*/ 2570 1 f68"/>
                <a:gd name="f110" fmla="*/ 138 1 f69"/>
                <a:gd name="f111" fmla="*/ 2808 1 f68"/>
                <a:gd name="f112" fmla="*/ 174 1 f69"/>
                <a:gd name="f113" fmla="*/ 3058 1 f68"/>
                <a:gd name="f114" fmla="*/ 216 1 f69"/>
                <a:gd name="f115" fmla="*/ 3320 1 f68"/>
                <a:gd name="f116" fmla="*/ 266 1 f69"/>
                <a:gd name="f117" fmla="*/ 3594 1 f68"/>
                <a:gd name="f118" fmla="*/ 320 1 f69"/>
                <a:gd name="f119" fmla="*/ 3880 1 f68"/>
                <a:gd name="f120" fmla="*/ 380 1 f69"/>
                <a:gd name="f121" fmla="*/ 4178 1 f68"/>
                <a:gd name="f122" fmla="*/ 448 1 f69"/>
                <a:gd name="f123" fmla="*/ 4488 1 f68"/>
                <a:gd name="f124" fmla="*/ 522 1 f69"/>
                <a:gd name="f125" fmla="*/ 4810 1 f68"/>
                <a:gd name="f126" fmla="*/ 604 1 f69"/>
                <a:gd name="f127" fmla="*/ 5144 1 f68"/>
                <a:gd name="f128" fmla="*/ 694 1 f69"/>
                <a:gd name="f129" fmla="*/ f6 1 f68"/>
                <a:gd name="f130" fmla="*/ f7 1 f69"/>
                <a:gd name="f131" fmla="+- f70 0 f1"/>
                <a:gd name="f132" fmla="*/ f71 f63 1"/>
                <a:gd name="f133" fmla="*/ f129 f63 1"/>
                <a:gd name="f134" fmla="*/ f130 f64 1"/>
                <a:gd name="f135" fmla="*/ f94 f64 1"/>
                <a:gd name="f136" fmla="*/ f72 f64 1"/>
                <a:gd name="f137" fmla="*/ f73 f63 1"/>
                <a:gd name="f138" fmla="*/ f74 f64 1"/>
                <a:gd name="f139" fmla="*/ f75 f63 1"/>
                <a:gd name="f140" fmla="*/ f76 f64 1"/>
                <a:gd name="f141" fmla="*/ f77 f63 1"/>
                <a:gd name="f142" fmla="*/ f78 f64 1"/>
                <a:gd name="f143" fmla="*/ f79 f63 1"/>
                <a:gd name="f144" fmla="*/ f80 f64 1"/>
                <a:gd name="f145" fmla="*/ f81 f63 1"/>
                <a:gd name="f146" fmla="*/ f82 f64 1"/>
                <a:gd name="f147" fmla="*/ f83 f63 1"/>
                <a:gd name="f148" fmla="*/ f84 f64 1"/>
                <a:gd name="f149" fmla="*/ f85 f63 1"/>
                <a:gd name="f150" fmla="*/ f86 f64 1"/>
                <a:gd name="f151" fmla="*/ f87 f63 1"/>
                <a:gd name="f152" fmla="*/ f88 f64 1"/>
                <a:gd name="f153" fmla="*/ f89 f63 1"/>
                <a:gd name="f154" fmla="*/ f90 f64 1"/>
                <a:gd name="f155" fmla="*/ f91 f63 1"/>
                <a:gd name="f156" fmla="*/ f92 f64 1"/>
                <a:gd name="f157" fmla="*/ f93 f63 1"/>
                <a:gd name="f158" fmla="*/ f95 f63 1"/>
                <a:gd name="f159" fmla="*/ f96 f63 1"/>
                <a:gd name="f160" fmla="*/ f97 f64 1"/>
                <a:gd name="f161" fmla="*/ f98 f63 1"/>
                <a:gd name="f162" fmla="*/ f99 f63 1"/>
                <a:gd name="f163" fmla="*/ f100 f64 1"/>
                <a:gd name="f164" fmla="*/ f101 f63 1"/>
                <a:gd name="f165" fmla="*/ f102 f64 1"/>
                <a:gd name="f166" fmla="*/ f103 f63 1"/>
                <a:gd name="f167" fmla="*/ f104 f64 1"/>
                <a:gd name="f168" fmla="*/ f105 f63 1"/>
                <a:gd name="f169" fmla="*/ f106 f64 1"/>
                <a:gd name="f170" fmla="*/ f107 f63 1"/>
                <a:gd name="f171" fmla="*/ f108 f64 1"/>
                <a:gd name="f172" fmla="*/ f109 f63 1"/>
                <a:gd name="f173" fmla="*/ f110 f64 1"/>
                <a:gd name="f174" fmla="*/ f111 f63 1"/>
                <a:gd name="f175" fmla="*/ f112 f64 1"/>
                <a:gd name="f176" fmla="*/ f113 f63 1"/>
                <a:gd name="f177" fmla="*/ f114 f64 1"/>
                <a:gd name="f178" fmla="*/ f115 f63 1"/>
                <a:gd name="f179" fmla="*/ f116 f64 1"/>
                <a:gd name="f180" fmla="*/ f117 f63 1"/>
                <a:gd name="f181" fmla="*/ f118 f64 1"/>
                <a:gd name="f182" fmla="*/ f119 f63 1"/>
                <a:gd name="f183" fmla="*/ f120 f64 1"/>
                <a:gd name="f184" fmla="*/ f121 f63 1"/>
                <a:gd name="f185" fmla="*/ f122 f64 1"/>
                <a:gd name="f186" fmla="*/ f123 f63 1"/>
                <a:gd name="f187" fmla="*/ f124 f64 1"/>
                <a:gd name="f188" fmla="*/ f125 f63 1"/>
                <a:gd name="f189" fmla="*/ f126 f64 1"/>
                <a:gd name="f190" fmla="*/ f127 f63 1"/>
                <a:gd name="f191" fmla="*/ f128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1">
                  <a:pos x="f132" y="f136"/>
                </a:cxn>
                <a:cxn ang="f131">
                  <a:pos x="f132" y="f136"/>
                </a:cxn>
                <a:cxn ang="f131">
                  <a:pos x="f137" y="f138"/>
                </a:cxn>
                <a:cxn ang="f131">
                  <a:pos x="f139" y="f140"/>
                </a:cxn>
                <a:cxn ang="f131">
                  <a:pos x="f141" y="f142"/>
                </a:cxn>
                <a:cxn ang="f131">
                  <a:pos x="f143" y="f144"/>
                </a:cxn>
                <a:cxn ang="f131">
                  <a:pos x="f145" y="f146"/>
                </a:cxn>
                <a:cxn ang="f131">
                  <a:pos x="f147" y="f148"/>
                </a:cxn>
                <a:cxn ang="f131">
                  <a:pos x="f149" y="f150"/>
                </a:cxn>
                <a:cxn ang="f131">
                  <a:pos x="f151" y="f152"/>
                </a:cxn>
                <a:cxn ang="f131">
                  <a:pos x="f153" y="f154"/>
                </a:cxn>
                <a:cxn ang="f131">
                  <a:pos x="f155" y="f156"/>
                </a:cxn>
                <a:cxn ang="f131">
                  <a:pos x="f157" y="f135"/>
                </a:cxn>
                <a:cxn ang="f131">
                  <a:pos x="f158" y="f156"/>
                </a:cxn>
                <a:cxn ang="f131">
                  <a:pos x="f159" y="f160"/>
                </a:cxn>
                <a:cxn ang="f131">
                  <a:pos x="f161" y="f150"/>
                </a:cxn>
                <a:cxn ang="f131">
                  <a:pos x="f162" y="f163"/>
                </a:cxn>
                <a:cxn ang="f131">
                  <a:pos x="f164" y="f165"/>
                </a:cxn>
                <a:cxn ang="f131">
                  <a:pos x="f166" y="f167"/>
                </a:cxn>
                <a:cxn ang="f131">
                  <a:pos x="f168" y="f169"/>
                </a:cxn>
                <a:cxn ang="f131">
                  <a:pos x="f170" y="f171"/>
                </a:cxn>
                <a:cxn ang="f131">
                  <a:pos x="f172" y="f173"/>
                </a:cxn>
                <a:cxn ang="f131">
                  <a:pos x="f174" y="f175"/>
                </a:cxn>
                <a:cxn ang="f131">
                  <a:pos x="f176" y="f177"/>
                </a:cxn>
                <a:cxn ang="f131">
                  <a:pos x="f178" y="f179"/>
                </a:cxn>
                <a:cxn ang="f131">
                  <a:pos x="f180" y="f181"/>
                </a:cxn>
                <a:cxn ang="f131">
                  <a:pos x="f182" y="f183"/>
                </a:cxn>
                <a:cxn ang="f131">
                  <a:pos x="f184" y="f185"/>
                </a:cxn>
                <a:cxn ang="f131">
                  <a:pos x="f186" y="f187"/>
                </a:cxn>
                <a:cxn ang="f131">
                  <a:pos x="f188" y="f189"/>
                </a:cxn>
                <a:cxn ang="f131">
                  <a:pos x="f190" y="f191"/>
                </a:cxn>
              </a:cxnLst>
              <a:rect l="f132" t="f135" r="f133" b="f134"/>
              <a:pathLst>
                <a:path w="5144" h="694">
                  <a:moveTo>
                    <a:pt x="f5" y="f8"/>
                  </a:moveTo>
                  <a:lnTo>
                    <a:pt x="f5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5"/>
                  </a:lnTo>
                  <a:lnTo>
                    <a:pt x="f30" y="f28"/>
                  </a:lnTo>
                  <a:lnTo>
                    <a:pt x="f31" y="f32"/>
                  </a:lnTo>
                  <a:lnTo>
                    <a:pt x="f33" y="f22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" y="f7"/>
                  </a:lnTo>
                </a:path>
              </a:pathLst>
            </a:custGeom>
            <a:noFill/>
            <a:ln w="9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ndara"/>
              </a:endParaRPr>
            </a:p>
          </p:txBody>
        </p:sp>
        <p:sp>
          <p:nvSpPr>
            <p:cNvPr id="7" name="Freeform 26"/>
            <p:cNvSpPr/>
            <p:nvPr/>
          </p:nvSpPr>
          <p:spPr>
            <a:xfrm>
              <a:off x="5609487" y="1695050"/>
              <a:ext cx="3307997" cy="651546"/>
            </a:xfrm>
            <a:custGeom>
              <a:avLst/>
              <a:gdLst>
                <a:gd name="f0" fmla="val 10800000"/>
                <a:gd name="f1" fmla="val 5400000"/>
                <a:gd name="f2" fmla="val 360"/>
                <a:gd name="f3" fmla="val 180"/>
                <a:gd name="f4" fmla="val w"/>
                <a:gd name="f5" fmla="val h"/>
                <a:gd name="f6" fmla="val 0"/>
                <a:gd name="f7" fmla="val 3112"/>
                <a:gd name="f8" fmla="val 584"/>
                <a:gd name="f9" fmla="val 90"/>
                <a:gd name="f10" fmla="val 560"/>
                <a:gd name="f11" fmla="val 336"/>
                <a:gd name="f12" fmla="val 498"/>
                <a:gd name="f13" fmla="val 506"/>
                <a:gd name="f14" fmla="val 456"/>
                <a:gd name="f15" fmla="val 702"/>
                <a:gd name="f16" fmla="val 410"/>
                <a:gd name="f17" fmla="val 920"/>
                <a:gd name="f18" fmla="val 1154"/>
                <a:gd name="f19" fmla="val 306"/>
                <a:gd name="f20" fmla="val 1402"/>
                <a:gd name="f21" fmla="val 254"/>
                <a:gd name="f22" fmla="val 1656"/>
                <a:gd name="f23" fmla="val 202"/>
                <a:gd name="f24" fmla="val 1916"/>
                <a:gd name="f25" fmla="val 154"/>
                <a:gd name="f26" fmla="val 2174"/>
                <a:gd name="f27" fmla="val 108"/>
                <a:gd name="f28" fmla="val 2302"/>
                <a:gd name="f29" fmla="val 88"/>
                <a:gd name="f30" fmla="val 2426"/>
                <a:gd name="f31" fmla="val 68"/>
                <a:gd name="f32" fmla="val 2550"/>
                <a:gd name="f33" fmla="val 52"/>
                <a:gd name="f34" fmla="val 2670"/>
                <a:gd name="f35" fmla="val 36"/>
                <a:gd name="f36" fmla="val 2788"/>
                <a:gd name="f37" fmla="val 24"/>
                <a:gd name="f38" fmla="val 2900"/>
                <a:gd name="f39" fmla="val 14"/>
                <a:gd name="f40" fmla="val 3008"/>
                <a:gd name="f41" fmla="val 6"/>
                <a:gd name="f42" fmla="+- 0 0 -90"/>
                <a:gd name="f43" fmla="*/ f4 1 3112"/>
                <a:gd name="f44" fmla="*/ f5 1 584"/>
                <a:gd name="f45" fmla="+- f8 0 f6"/>
                <a:gd name="f46" fmla="+- f7 0 f6"/>
                <a:gd name="f47" fmla="*/ f42 f0 1"/>
                <a:gd name="f48" fmla="*/ f46 1 3112"/>
                <a:gd name="f49" fmla="*/ f45 1 584"/>
                <a:gd name="f50" fmla="*/ f47 1 f3"/>
                <a:gd name="f51" fmla="*/ 0 1 f48"/>
                <a:gd name="f52" fmla="*/ 584 1 f49"/>
                <a:gd name="f53" fmla="*/ 90 1 f48"/>
                <a:gd name="f54" fmla="*/ 560 1 f49"/>
                <a:gd name="f55" fmla="*/ 336 1 f48"/>
                <a:gd name="f56" fmla="*/ 498 1 f49"/>
                <a:gd name="f57" fmla="*/ 506 1 f48"/>
                <a:gd name="f58" fmla="*/ 456 1 f49"/>
                <a:gd name="f59" fmla="*/ 702 1 f48"/>
                <a:gd name="f60" fmla="*/ 410 1 f49"/>
                <a:gd name="f61" fmla="*/ 920 1 f48"/>
                <a:gd name="f62" fmla="*/ 360 1 f49"/>
                <a:gd name="f63" fmla="*/ 1154 1 f48"/>
                <a:gd name="f64" fmla="*/ 306 1 f49"/>
                <a:gd name="f65" fmla="*/ 1402 1 f48"/>
                <a:gd name="f66" fmla="*/ 254 1 f49"/>
                <a:gd name="f67" fmla="*/ 1656 1 f48"/>
                <a:gd name="f68" fmla="*/ 202 1 f49"/>
                <a:gd name="f69" fmla="*/ 1916 1 f48"/>
                <a:gd name="f70" fmla="*/ 154 1 f49"/>
                <a:gd name="f71" fmla="*/ 2174 1 f48"/>
                <a:gd name="f72" fmla="*/ 108 1 f49"/>
                <a:gd name="f73" fmla="*/ 2302 1 f48"/>
                <a:gd name="f74" fmla="*/ 88 1 f49"/>
                <a:gd name="f75" fmla="*/ 2426 1 f48"/>
                <a:gd name="f76" fmla="*/ 68 1 f49"/>
                <a:gd name="f77" fmla="*/ 2550 1 f48"/>
                <a:gd name="f78" fmla="*/ 52 1 f49"/>
                <a:gd name="f79" fmla="*/ 2670 1 f48"/>
                <a:gd name="f80" fmla="*/ 36 1 f49"/>
                <a:gd name="f81" fmla="*/ 2788 1 f48"/>
                <a:gd name="f82" fmla="*/ 24 1 f49"/>
                <a:gd name="f83" fmla="*/ 2900 1 f48"/>
                <a:gd name="f84" fmla="*/ 14 1 f49"/>
                <a:gd name="f85" fmla="*/ 3008 1 f48"/>
                <a:gd name="f86" fmla="*/ 6 1 f49"/>
                <a:gd name="f87" fmla="*/ 3112 1 f48"/>
                <a:gd name="f88" fmla="*/ 0 1 f49"/>
                <a:gd name="f89" fmla="*/ f7 1 f48"/>
                <a:gd name="f90" fmla="*/ f8 1 f49"/>
                <a:gd name="f91" fmla="+- f50 0 f1"/>
                <a:gd name="f92" fmla="*/ f51 f43 1"/>
                <a:gd name="f93" fmla="*/ f89 f43 1"/>
                <a:gd name="f94" fmla="*/ f90 f44 1"/>
                <a:gd name="f95" fmla="*/ f88 f44 1"/>
                <a:gd name="f96" fmla="*/ f52 f44 1"/>
                <a:gd name="f97" fmla="*/ f53 f43 1"/>
                <a:gd name="f98" fmla="*/ f54 f44 1"/>
                <a:gd name="f99" fmla="*/ f55 f43 1"/>
                <a:gd name="f100" fmla="*/ f56 f44 1"/>
                <a:gd name="f101" fmla="*/ f57 f43 1"/>
                <a:gd name="f102" fmla="*/ f58 f44 1"/>
                <a:gd name="f103" fmla="*/ f59 f43 1"/>
                <a:gd name="f104" fmla="*/ f60 f44 1"/>
                <a:gd name="f105" fmla="*/ f61 f43 1"/>
                <a:gd name="f106" fmla="*/ f62 f44 1"/>
                <a:gd name="f107" fmla="*/ f63 f43 1"/>
                <a:gd name="f108" fmla="*/ f64 f44 1"/>
                <a:gd name="f109" fmla="*/ f65 f43 1"/>
                <a:gd name="f110" fmla="*/ f66 f44 1"/>
                <a:gd name="f111" fmla="*/ f67 f43 1"/>
                <a:gd name="f112" fmla="*/ f68 f44 1"/>
                <a:gd name="f113" fmla="*/ f69 f43 1"/>
                <a:gd name="f114" fmla="*/ f70 f44 1"/>
                <a:gd name="f115" fmla="*/ f71 f43 1"/>
                <a:gd name="f116" fmla="*/ f72 f44 1"/>
                <a:gd name="f117" fmla="*/ f73 f43 1"/>
                <a:gd name="f118" fmla="*/ f74 f44 1"/>
                <a:gd name="f119" fmla="*/ f75 f43 1"/>
                <a:gd name="f120" fmla="*/ f76 f44 1"/>
                <a:gd name="f121" fmla="*/ f77 f43 1"/>
                <a:gd name="f122" fmla="*/ f78 f44 1"/>
                <a:gd name="f123" fmla="*/ f79 f43 1"/>
                <a:gd name="f124" fmla="*/ f80 f44 1"/>
                <a:gd name="f125" fmla="*/ f81 f43 1"/>
                <a:gd name="f126" fmla="*/ f82 f44 1"/>
                <a:gd name="f127" fmla="*/ f83 f43 1"/>
                <a:gd name="f128" fmla="*/ f84 f44 1"/>
                <a:gd name="f129" fmla="*/ f85 f43 1"/>
                <a:gd name="f130" fmla="*/ f86 f44 1"/>
                <a:gd name="f131" fmla="*/ f87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1">
                  <a:pos x="f92" y="f96"/>
                </a:cxn>
                <a:cxn ang="f91">
                  <a:pos x="f92" y="f96"/>
                </a:cxn>
                <a:cxn ang="f91">
                  <a:pos x="f97" y="f98"/>
                </a:cxn>
                <a:cxn ang="f91">
                  <a:pos x="f99" y="f100"/>
                </a:cxn>
                <a:cxn ang="f91">
                  <a:pos x="f101" y="f102"/>
                </a:cxn>
                <a:cxn ang="f91">
                  <a:pos x="f103" y="f104"/>
                </a:cxn>
                <a:cxn ang="f91">
                  <a:pos x="f105" y="f106"/>
                </a:cxn>
                <a:cxn ang="f91">
                  <a:pos x="f107" y="f108"/>
                </a:cxn>
                <a:cxn ang="f91">
                  <a:pos x="f109" y="f110"/>
                </a:cxn>
                <a:cxn ang="f91">
                  <a:pos x="f111" y="f112"/>
                </a:cxn>
                <a:cxn ang="f91">
                  <a:pos x="f113" y="f114"/>
                </a:cxn>
                <a:cxn ang="f91">
                  <a:pos x="f115" y="f116"/>
                </a:cxn>
                <a:cxn ang="f91">
                  <a:pos x="f117" y="f118"/>
                </a:cxn>
                <a:cxn ang="f91">
                  <a:pos x="f119" y="f120"/>
                </a:cxn>
                <a:cxn ang="f91">
                  <a:pos x="f121" y="f122"/>
                </a:cxn>
                <a:cxn ang="f91">
                  <a:pos x="f123" y="f124"/>
                </a:cxn>
                <a:cxn ang="f91">
                  <a:pos x="f125" y="f126"/>
                </a:cxn>
                <a:cxn ang="f91">
                  <a:pos x="f127" y="f128"/>
                </a:cxn>
                <a:cxn ang="f91">
                  <a:pos x="f129" y="f130"/>
                </a:cxn>
                <a:cxn ang="f91">
                  <a:pos x="f131" y="f95"/>
                </a:cxn>
              </a:cxnLst>
              <a:rect l="f92" t="f95" r="f93" b="f94"/>
              <a:pathLst>
                <a:path w="3112" h="584">
                  <a:moveTo>
                    <a:pt x="f6" y="f8"/>
                  </a:moveTo>
                  <a:lnTo>
                    <a:pt x="f6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2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7" y="f6"/>
                  </a:lnTo>
                </a:path>
              </a:pathLst>
            </a:custGeom>
            <a:noFill/>
            <a:ln w="9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ndara"/>
              </a:endParaRPr>
            </a:p>
          </p:txBody>
        </p:sp>
        <p:sp>
          <p:nvSpPr>
            <p:cNvPr id="8" name="Freeform 10"/>
            <p:cNvSpPr/>
            <p:nvPr/>
          </p:nvSpPr>
          <p:spPr>
            <a:xfrm>
              <a:off x="211665" y="1679432"/>
              <a:ext cx="8723376" cy="132987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196"/>
                <a:gd name="f7" fmla="val 1192"/>
                <a:gd name="f8" fmla="val 8192"/>
                <a:gd name="f9" fmla="val 512"/>
                <a:gd name="f10" fmla="val 8116"/>
                <a:gd name="f11" fmla="val 542"/>
                <a:gd name="f12" fmla="val 8040"/>
                <a:gd name="f13" fmla="val 570"/>
                <a:gd name="f14" fmla="val 7960"/>
                <a:gd name="f15" fmla="val 596"/>
                <a:gd name="f16" fmla="val 7878"/>
                <a:gd name="f17" fmla="val 620"/>
                <a:gd name="f18" fmla="val 7794"/>
                <a:gd name="f19" fmla="val 644"/>
                <a:gd name="f20" fmla="val 7706"/>
                <a:gd name="f21" fmla="val 666"/>
                <a:gd name="f22" fmla="val 7616"/>
                <a:gd name="f23" fmla="val 684"/>
                <a:gd name="f24" fmla="val 7522"/>
                <a:gd name="f25" fmla="val 702"/>
                <a:gd name="f26" fmla="val 7424"/>
                <a:gd name="f27" fmla="val 718"/>
                <a:gd name="f28" fmla="val 7322"/>
                <a:gd name="f29" fmla="val 730"/>
                <a:gd name="f30" fmla="val 7216"/>
                <a:gd name="f31" fmla="val 742"/>
                <a:gd name="f32" fmla="val 7106"/>
                <a:gd name="f33" fmla="val 750"/>
                <a:gd name="f34" fmla="val 6992"/>
                <a:gd name="f35" fmla="val 758"/>
                <a:gd name="f36" fmla="val 6872"/>
                <a:gd name="f37" fmla="val 762"/>
                <a:gd name="f38" fmla="val 6748"/>
                <a:gd name="f39" fmla="val 6618"/>
                <a:gd name="f40" fmla="val 760"/>
                <a:gd name="f41" fmla="val 6482"/>
                <a:gd name="f42" fmla="val 756"/>
                <a:gd name="f43" fmla="val 6342"/>
                <a:gd name="f44" fmla="val 6196"/>
                <a:gd name="f45" fmla="val 740"/>
                <a:gd name="f46" fmla="val 6042"/>
                <a:gd name="f47" fmla="val 726"/>
                <a:gd name="f48" fmla="val 5882"/>
                <a:gd name="f49" fmla="val 710"/>
                <a:gd name="f50" fmla="val 5716"/>
                <a:gd name="f51" fmla="val 690"/>
                <a:gd name="f52" fmla="val 5544"/>
                <a:gd name="f53" fmla="val 668"/>
                <a:gd name="f54" fmla="val 5364"/>
                <a:gd name="f55" fmla="val 642"/>
                <a:gd name="f56" fmla="val 5176"/>
                <a:gd name="f57" fmla="val 612"/>
                <a:gd name="f58" fmla="val 4982"/>
                <a:gd name="f59" fmla="val 578"/>
                <a:gd name="f60" fmla="val 4778"/>
                <a:gd name="f61" fmla="val 540"/>
                <a:gd name="f62" fmla="val 4568"/>
                <a:gd name="f63" fmla="val 500"/>
                <a:gd name="f64" fmla="val 4348"/>
                <a:gd name="f65" fmla="val 454"/>
                <a:gd name="f66" fmla="val 4122"/>
                <a:gd name="f67" fmla="val 406"/>
                <a:gd name="f68" fmla="val 3886"/>
                <a:gd name="f69" fmla="val 354"/>
                <a:gd name="f70" fmla="val 3640"/>
                <a:gd name="f71" fmla="val 296"/>
                <a:gd name="f72" fmla="val 3396"/>
                <a:gd name="f73" fmla="val 240"/>
                <a:gd name="f74" fmla="val 3160"/>
                <a:gd name="f75" fmla="val 192"/>
                <a:gd name="f76" fmla="val 2934"/>
                <a:gd name="f77" fmla="val 148"/>
                <a:gd name="f78" fmla="val 2718"/>
                <a:gd name="f79" fmla="val 112"/>
                <a:gd name="f80" fmla="val 2512"/>
                <a:gd name="f81" fmla="val 82"/>
                <a:gd name="f82" fmla="val 2314"/>
                <a:gd name="f83" fmla="val 56"/>
                <a:gd name="f84" fmla="val 2126"/>
                <a:gd name="f85" fmla="val 36"/>
                <a:gd name="f86" fmla="val 1948"/>
                <a:gd name="f87" fmla="val 20"/>
                <a:gd name="f88" fmla="val 1776"/>
                <a:gd name="f89" fmla="val 10"/>
                <a:gd name="f90" fmla="val 1616"/>
                <a:gd name="f91" fmla="val 2"/>
                <a:gd name="f92" fmla="val 1462"/>
                <a:gd name="f93" fmla="val 1318"/>
                <a:gd name="f94" fmla="val 1182"/>
                <a:gd name="f95" fmla="val 4"/>
                <a:gd name="f96" fmla="val 1054"/>
                <a:gd name="f97" fmla="val 934"/>
                <a:gd name="f98" fmla="val 822"/>
                <a:gd name="f99" fmla="val 30"/>
                <a:gd name="f100" fmla="val 716"/>
                <a:gd name="f101" fmla="val 44"/>
                <a:gd name="f102" fmla="val 58"/>
                <a:gd name="f103" fmla="val 530"/>
                <a:gd name="f104" fmla="val 74"/>
                <a:gd name="f105" fmla="val 450"/>
                <a:gd name="f106" fmla="val 92"/>
                <a:gd name="f107" fmla="val 374"/>
                <a:gd name="f108" fmla="val 108"/>
                <a:gd name="f109" fmla="val 308"/>
                <a:gd name="f110" fmla="val 126"/>
                <a:gd name="f111" fmla="val 248"/>
                <a:gd name="f112" fmla="val 144"/>
                <a:gd name="f113" fmla="val 194"/>
                <a:gd name="f114" fmla="val 160"/>
                <a:gd name="f115" fmla="val 176"/>
                <a:gd name="f116" fmla="val 48"/>
                <a:gd name="f117" fmla="val 216"/>
                <a:gd name="f118" fmla="val 12"/>
                <a:gd name="f119" fmla="val 234"/>
                <a:gd name="f120" fmla="val 1186"/>
                <a:gd name="f121" fmla="val 510"/>
                <a:gd name="f122" fmla="+- 0 0 -90"/>
                <a:gd name="f123" fmla="*/ f3 1 8196"/>
                <a:gd name="f124" fmla="*/ f4 1 1192"/>
                <a:gd name="f125" fmla="+- f7 0 f5"/>
                <a:gd name="f126" fmla="+- f6 0 f5"/>
                <a:gd name="f127" fmla="*/ f122 f0 1"/>
                <a:gd name="f128" fmla="*/ f126 1 8196"/>
                <a:gd name="f129" fmla="*/ f125 1 1192"/>
                <a:gd name="f130" fmla="*/ f127 1 f2"/>
                <a:gd name="f131" fmla="*/ 8192 1 f128"/>
                <a:gd name="f132" fmla="*/ 512 1 f129"/>
                <a:gd name="f133" fmla="*/ 8040 1 f128"/>
                <a:gd name="f134" fmla="*/ 570 1 f129"/>
                <a:gd name="f135" fmla="*/ 7878 1 f128"/>
                <a:gd name="f136" fmla="*/ 620 1 f129"/>
                <a:gd name="f137" fmla="*/ 7706 1 f128"/>
                <a:gd name="f138" fmla="*/ 666 1 f129"/>
                <a:gd name="f139" fmla="*/ 7522 1 f128"/>
                <a:gd name="f140" fmla="*/ 702 1 f129"/>
                <a:gd name="f141" fmla="*/ 7322 1 f128"/>
                <a:gd name="f142" fmla="*/ 730 1 f129"/>
                <a:gd name="f143" fmla="*/ 7106 1 f128"/>
                <a:gd name="f144" fmla="*/ 750 1 f129"/>
                <a:gd name="f145" fmla="*/ 6872 1 f128"/>
                <a:gd name="f146" fmla="*/ 762 1 f129"/>
                <a:gd name="f147" fmla="*/ 6618 1 f128"/>
                <a:gd name="f148" fmla="*/ 760 1 f129"/>
                <a:gd name="f149" fmla="*/ 6342 1 f128"/>
                <a:gd name="f150" fmla="*/ 6042 1 f128"/>
                <a:gd name="f151" fmla="*/ 726 1 f129"/>
                <a:gd name="f152" fmla="*/ 5716 1 f128"/>
                <a:gd name="f153" fmla="*/ 690 1 f129"/>
                <a:gd name="f154" fmla="*/ 5364 1 f128"/>
                <a:gd name="f155" fmla="*/ 642 1 f129"/>
                <a:gd name="f156" fmla="*/ 4982 1 f128"/>
                <a:gd name="f157" fmla="*/ 578 1 f129"/>
                <a:gd name="f158" fmla="*/ 4568 1 f128"/>
                <a:gd name="f159" fmla="*/ 500 1 f129"/>
                <a:gd name="f160" fmla="*/ 4122 1 f128"/>
                <a:gd name="f161" fmla="*/ 406 1 f129"/>
                <a:gd name="f162" fmla="*/ 3640 1 f128"/>
                <a:gd name="f163" fmla="*/ 296 1 f129"/>
                <a:gd name="f164" fmla="*/ 3396 1 f128"/>
                <a:gd name="f165" fmla="*/ 240 1 f129"/>
                <a:gd name="f166" fmla="*/ 2934 1 f128"/>
                <a:gd name="f167" fmla="*/ 148 1 f129"/>
                <a:gd name="f168" fmla="*/ 2512 1 f128"/>
                <a:gd name="f169" fmla="*/ 82 1 f129"/>
                <a:gd name="f170" fmla="*/ 2126 1 f128"/>
                <a:gd name="f171" fmla="*/ 36 1 f129"/>
                <a:gd name="f172" fmla="*/ 1776 1 f128"/>
                <a:gd name="f173" fmla="*/ 10 1 f129"/>
                <a:gd name="f174" fmla="*/ 1462 1 f128"/>
                <a:gd name="f175" fmla="*/ 0 1 f129"/>
                <a:gd name="f176" fmla="*/ 1182 1 f128"/>
                <a:gd name="f177" fmla="*/ 4 1 f129"/>
                <a:gd name="f178" fmla="*/ 934 1 f128"/>
                <a:gd name="f179" fmla="*/ 20 1 f129"/>
                <a:gd name="f180" fmla="*/ 716 1 f128"/>
                <a:gd name="f181" fmla="*/ 44 1 f129"/>
                <a:gd name="f182" fmla="*/ 530 1 f128"/>
                <a:gd name="f183" fmla="*/ 74 1 f129"/>
                <a:gd name="f184" fmla="*/ 374 1 f128"/>
                <a:gd name="f185" fmla="*/ 108 1 f129"/>
                <a:gd name="f186" fmla="*/ 248 1 f128"/>
                <a:gd name="f187" fmla="*/ 144 1 f129"/>
                <a:gd name="f188" fmla="*/ 148 1 f128"/>
                <a:gd name="f189" fmla="*/ 176 1 f129"/>
                <a:gd name="f190" fmla="*/ 48 1 f128"/>
                <a:gd name="f191" fmla="*/ 216 1 f129"/>
                <a:gd name="f192" fmla="*/ 0 1 f128"/>
                <a:gd name="f193" fmla="*/ 1192 1 f129"/>
                <a:gd name="f194" fmla="*/ 8196 1 f128"/>
                <a:gd name="f195" fmla="*/ 1186 1 f129"/>
                <a:gd name="f196" fmla="*/ 510 1 f129"/>
                <a:gd name="f197" fmla="*/ f6 1 f128"/>
                <a:gd name="f198" fmla="*/ f7 1 f129"/>
                <a:gd name="f199" fmla="+- f130 0 f1"/>
                <a:gd name="f200" fmla="*/ f192 f123 1"/>
                <a:gd name="f201" fmla="*/ f197 f123 1"/>
                <a:gd name="f202" fmla="*/ f198 f124 1"/>
                <a:gd name="f203" fmla="*/ f175 f124 1"/>
                <a:gd name="f204" fmla="*/ f131 f123 1"/>
                <a:gd name="f205" fmla="*/ f132 f124 1"/>
                <a:gd name="f206" fmla="*/ f133 f123 1"/>
                <a:gd name="f207" fmla="*/ f134 f124 1"/>
                <a:gd name="f208" fmla="*/ f135 f123 1"/>
                <a:gd name="f209" fmla="*/ f136 f124 1"/>
                <a:gd name="f210" fmla="*/ f137 f123 1"/>
                <a:gd name="f211" fmla="*/ f138 f124 1"/>
                <a:gd name="f212" fmla="*/ f139 f123 1"/>
                <a:gd name="f213" fmla="*/ f140 f124 1"/>
                <a:gd name="f214" fmla="*/ f141 f123 1"/>
                <a:gd name="f215" fmla="*/ f142 f124 1"/>
                <a:gd name="f216" fmla="*/ f143 f123 1"/>
                <a:gd name="f217" fmla="*/ f144 f124 1"/>
                <a:gd name="f218" fmla="*/ f145 f123 1"/>
                <a:gd name="f219" fmla="*/ f146 f124 1"/>
                <a:gd name="f220" fmla="*/ f147 f123 1"/>
                <a:gd name="f221" fmla="*/ f148 f124 1"/>
                <a:gd name="f222" fmla="*/ f149 f123 1"/>
                <a:gd name="f223" fmla="*/ f150 f123 1"/>
                <a:gd name="f224" fmla="*/ f151 f124 1"/>
                <a:gd name="f225" fmla="*/ f152 f123 1"/>
                <a:gd name="f226" fmla="*/ f153 f124 1"/>
                <a:gd name="f227" fmla="*/ f154 f123 1"/>
                <a:gd name="f228" fmla="*/ f155 f124 1"/>
                <a:gd name="f229" fmla="*/ f156 f123 1"/>
                <a:gd name="f230" fmla="*/ f157 f124 1"/>
                <a:gd name="f231" fmla="*/ f158 f123 1"/>
                <a:gd name="f232" fmla="*/ f159 f124 1"/>
                <a:gd name="f233" fmla="*/ f160 f123 1"/>
                <a:gd name="f234" fmla="*/ f161 f124 1"/>
                <a:gd name="f235" fmla="*/ f162 f123 1"/>
                <a:gd name="f236" fmla="*/ f163 f124 1"/>
                <a:gd name="f237" fmla="*/ f164 f123 1"/>
                <a:gd name="f238" fmla="*/ f165 f124 1"/>
                <a:gd name="f239" fmla="*/ f166 f123 1"/>
                <a:gd name="f240" fmla="*/ f167 f124 1"/>
                <a:gd name="f241" fmla="*/ f168 f123 1"/>
                <a:gd name="f242" fmla="*/ f169 f124 1"/>
                <a:gd name="f243" fmla="*/ f170 f123 1"/>
                <a:gd name="f244" fmla="*/ f171 f124 1"/>
                <a:gd name="f245" fmla="*/ f172 f123 1"/>
                <a:gd name="f246" fmla="*/ f173 f124 1"/>
                <a:gd name="f247" fmla="*/ f174 f123 1"/>
                <a:gd name="f248" fmla="*/ f176 f123 1"/>
                <a:gd name="f249" fmla="*/ f177 f124 1"/>
                <a:gd name="f250" fmla="*/ f178 f123 1"/>
                <a:gd name="f251" fmla="*/ f179 f124 1"/>
                <a:gd name="f252" fmla="*/ f180 f123 1"/>
                <a:gd name="f253" fmla="*/ f181 f124 1"/>
                <a:gd name="f254" fmla="*/ f182 f123 1"/>
                <a:gd name="f255" fmla="*/ f183 f124 1"/>
                <a:gd name="f256" fmla="*/ f184 f123 1"/>
                <a:gd name="f257" fmla="*/ f185 f124 1"/>
                <a:gd name="f258" fmla="*/ f186 f123 1"/>
                <a:gd name="f259" fmla="*/ f187 f124 1"/>
                <a:gd name="f260" fmla="*/ f188 f123 1"/>
                <a:gd name="f261" fmla="*/ f189 f124 1"/>
                <a:gd name="f262" fmla="*/ f190 f123 1"/>
                <a:gd name="f263" fmla="*/ f191 f124 1"/>
                <a:gd name="f264" fmla="*/ f193 f124 1"/>
                <a:gd name="f265" fmla="*/ f194 f123 1"/>
                <a:gd name="f266" fmla="*/ f195 f124 1"/>
                <a:gd name="f267" fmla="*/ f196 f1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99">
                  <a:pos x="f204" y="f205"/>
                </a:cxn>
                <a:cxn ang="f199">
                  <a:pos x="f206" y="f207"/>
                </a:cxn>
                <a:cxn ang="f199">
                  <a:pos x="f208" y="f209"/>
                </a:cxn>
                <a:cxn ang="f199">
                  <a:pos x="f210" y="f211"/>
                </a:cxn>
                <a:cxn ang="f199">
                  <a:pos x="f212" y="f213"/>
                </a:cxn>
                <a:cxn ang="f199">
                  <a:pos x="f214" y="f215"/>
                </a:cxn>
                <a:cxn ang="f199">
                  <a:pos x="f216" y="f217"/>
                </a:cxn>
                <a:cxn ang="f199">
                  <a:pos x="f218" y="f219"/>
                </a:cxn>
                <a:cxn ang="f199">
                  <a:pos x="f220" y="f221"/>
                </a:cxn>
                <a:cxn ang="f199">
                  <a:pos x="f222" y="f217"/>
                </a:cxn>
                <a:cxn ang="f199">
                  <a:pos x="f223" y="f224"/>
                </a:cxn>
                <a:cxn ang="f199">
                  <a:pos x="f225" y="f226"/>
                </a:cxn>
                <a:cxn ang="f199">
                  <a:pos x="f227" y="f228"/>
                </a:cxn>
                <a:cxn ang="f199">
                  <a:pos x="f229" y="f230"/>
                </a:cxn>
                <a:cxn ang="f199">
                  <a:pos x="f231" y="f232"/>
                </a:cxn>
                <a:cxn ang="f199">
                  <a:pos x="f233" y="f234"/>
                </a:cxn>
                <a:cxn ang="f199">
                  <a:pos x="f235" y="f236"/>
                </a:cxn>
                <a:cxn ang="f199">
                  <a:pos x="f237" y="f238"/>
                </a:cxn>
                <a:cxn ang="f199">
                  <a:pos x="f239" y="f240"/>
                </a:cxn>
                <a:cxn ang="f199">
                  <a:pos x="f241" y="f242"/>
                </a:cxn>
                <a:cxn ang="f199">
                  <a:pos x="f243" y="f244"/>
                </a:cxn>
                <a:cxn ang="f199">
                  <a:pos x="f245" y="f246"/>
                </a:cxn>
                <a:cxn ang="f199">
                  <a:pos x="f247" y="f203"/>
                </a:cxn>
                <a:cxn ang="f199">
                  <a:pos x="f248" y="f249"/>
                </a:cxn>
                <a:cxn ang="f199">
                  <a:pos x="f250" y="f251"/>
                </a:cxn>
                <a:cxn ang="f199">
                  <a:pos x="f252" y="f253"/>
                </a:cxn>
                <a:cxn ang="f199">
                  <a:pos x="f254" y="f255"/>
                </a:cxn>
                <a:cxn ang="f199">
                  <a:pos x="f256" y="f257"/>
                </a:cxn>
                <a:cxn ang="f199">
                  <a:pos x="f258" y="f259"/>
                </a:cxn>
                <a:cxn ang="f199">
                  <a:pos x="f260" y="f261"/>
                </a:cxn>
                <a:cxn ang="f199">
                  <a:pos x="f262" y="f263"/>
                </a:cxn>
                <a:cxn ang="f199">
                  <a:pos x="f200" y="f238"/>
                </a:cxn>
                <a:cxn ang="f199">
                  <a:pos x="f204" y="f264"/>
                </a:cxn>
                <a:cxn ang="f199">
                  <a:pos x="f265" y="f266"/>
                </a:cxn>
                <a:cxn ang="f199">
                  <a:pos x="f265" y="f267"/>
                </a:cxn>
                <a:cxn ang="f199">
                  <a:pos x="f204" y="f205"/>
                </a:cxn>
              </a:cxnLst>
              <a:rect l="f200" t="f203" r="f201" b="f202"/>
              <a:pathLst>
                <a:path w="8196" h="1192">
                  <a:moveTo>
                    <a:pt x="f8" y="f9"/>
                  </a:move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7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3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88" y="f89"/>
                  </a:lnTo>
                  <a:lnTo>
                    <a:pt x="f90" y="f91"/>
                  </a:lnTo>
                  <a:lnTo>
                    <a:pt x="f92" y="f5"/>
                  </a:lnTo>
                  <a:lnTo>
                    <a:pt x="f93" y="f5"/>
                  </a:lnTo>
                  <a:lnTo>
                    <a:pt x="f94" y="f95"/>
                  </a:lnTo>
                  <a:lnTo>
                    <a:pt x="f96" y="f89"/>
                  </a:lnTo>
                  <a:lnTo>
                    <a:pt x="f97" y="f87"/>
                  </a:lnTo>
                  <a:lnTo>
                    <a:pt x="f98" y="f99"/>
                  </a:lnTo>
                  <a:lnTo>
                    <a:pt x="f100" y="f101"/>
                  </a:lnTo>
                  <a:lnTo>
                    <a:pt x="f17" y="f102"/>
                  </a:lnTo>
                  <a:lnTo>
                    <a:pt x="f103" y="f104"/>
                  </a:lnTo>
                  <a:lnTo>
                    <a:pt x="f105" y="f106"/>
                  </a:lnTo>
                  <a:lnTo>
                    <a:pt x="f107" y="f108"/>
                  </a:lnTo>
                  <a:lnTo>
                    <a:pt x="f109" y="f110"/>
                  </a:lnTo>
                  <a:lnTo>
                    <a:pt x="f111" y="f112"/>
                  </a:lnTo>
                  <a:lnTo>
                    <a:pt x="f113" y="f114"/>
                  </a:lnTo>
                  <a:lnTo>
                    <a:pt x="f77" y="f115"/>
                  </a:lnTo>
                  <a:lnTo>
                    <a:pt x="f108" y="f75"/>
                  </a:lnTo>
                  <a:lnTo>
                    <a:pt x="f116" y="f117"/>
                  </a:lnTo>
                  <a:lnTo>
                    <a:pt x="f118" y="f119"/>
                  </a:lnTo>
                  <a:lnTo>
                    <a:pt x="f5" y="f73"/>
                  </a:lnTo>
                  <a:lnTo>
                    <a:pt x="f5" y="f7"/>
                  </a:lnTo>
                  <a:lnTo>
                    <a:pt x="f8" y="f7"/>
                  </a:lnTo>
                  <a:lnTo>
                    <a:pt x="f8" y="f7"/>
                  </a:lnTo>
                  <a:lnTo>
                    <a:pt x="f6" y="f120"/>
                  </a:lnTo>
                  <a:lnTo>
                    <a:pt x="f6" y="f120"/>
                  </a:lnTo>
                  <a:lnTo>
                    <a:pt x="f6" y="f121"/>
                  </a:lnTo>
                  <a:lnTo>
                    <a:pt x="f6" y="f121"/>
                  </a:lnTo>
                  <a:lnTo>
                    <a:pt x="f8" y="f9"/>
                  </a:lnTo>
                  <a:lnTo>
                    <a:pt x="f8" y="f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  <a:prstDash val="solid"/>
            </a:ln>
          </p:spPr>
          <p:txBody>
            <a:bodyPr vert="horz" wrap="square" lIns="91440" tIns="45720" rIns="91440" bIns="45720" anchor="t" anchorCtr="0" compatLnSpc="1"/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ndara"/>
              </a:endParaRPr>
            </a:p>
          </p:txBody>
        </p:sp>
      </p:grpSp>
      <p:sp>
        <p:nvSpPr>
          <p:cNvPr id="9" name="Title Placeholder 1"/>
          <p:cNvSpPr txBox="1"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10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5163671" y="6250161"/>
            <a:ext cx="3786685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000" b="0" i="0" u="none" strike="noStrike" kern="1200" cap="none" spc="0" baseline="0">
                <a:solidFill>
                  <a:srgbClr val="073E87"/>
                </a:solidFill>
                <a:uFillTx/>
                <a:latin typeface="Candara"/>
              </a:defRPr>
            </a:lvl1pPr>
          </a:lstStyle>
          <a:p>
            <a:pPr lvl="0"/>
            <a:fld id="{AC27D318-B75A-4BEE-AEA8-837D4663860E}" type="datetime1">
              <a:rPr lang="cs-CZ"/>
              <a:pPr lvl="0"/>
              <a:t>28.5.2019</a:t>
            </a:fld>
            <a:endParaRPr lang="cs-CZ"/>
          </a:p>
        </p:txBody>
      </p:sp>
      <p:sp>
        <p:nvSpPr>
          <p:cNvPr id="11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193642" y="6250161"/>
            <a:ext cx="3786694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000" b="0" i="0" u="none" strike="noStrike" kern="1200" cap="none" spc="0" baseline="0">
                <a:solidFill>
                  <a:srgbClr val="073E87"/>
                </a:solidFill>
                <a:uFillTx/>
                <a:latin typeface="Candara"/>
              </a:defRPr>
            </a:lvl1pPr>
          </a:lstStyle>
          <a:p>
            <a:pPr lvl="0"/>
            <a:endParaRPr lang="cs-CZ"/>
          </a:p>
        </p:txBody>
      </p:sp>
      <p:sp>
        <p:nvSpPr>
          <p:cNvPr id="12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3991090" y="6250161"/>
            <a:ext cx="1161827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000" b="0" i="0" u="none" strike="noStrike" kern="1200" cap="none" spc="0" baseline="0">
                <a:solidFill>
                  <a:srgbClr val="073E87"/>
                </a:solidFill>
                <a:uFillTx/>
                <a:latin typeface="Candara"/>
              </a:defRPr>
            </a:lvl1pPr>
          </a:lstStyle>
          <a:p>
            <a:pPr lvl="0"/>
            <a:fld id="{47F7D21A-5135-4FC7-92B7-6A3E4EE9899A}" type="slidenum">
              <a:t>‹#›</a:t>
            </a:fld>
            <a:endParaRPr lang="cs-CZ"/>
          </a:p>
        </p:txBody>
      </p:sp>
      <p:sp>
        <p:nvSpPr>
          <p:cNvPr id="13" name="Text Placeholder 2"/>
          <p:cNvSpPr txBox="1">
            <a:spLocks noGrp="1"/>
          </p:cNvSpPr>
          <p:nvPr>
            <p:ph type="body" idx="1"/>
          </p:nvPr>
        </p:nvSpPr>
        <p:spPr>
          <a:xfrm>
            <a:off x="872063" y="2675470"/>
            <a:ext cx="7408331" cy="345069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cs-CZ" sz="4400" b="0" i="0" u="none" strike="noStrike" kern="1200" cap="none" spc="0" baseline="0">
          <a:solidFill>
            <a:srgbClr val="FFFFFF"/>
          </a:solidFill>
          <a:uFillTx/>
          <a:latin typeface="Candara"/>
        </a:defRPr>
      </a:lvl1pPr>
    </p:titleStyle>
    <p:bodyStyle>
      <a:lvl1pPr marL="274320" marR="0" lvl="0" indent="-27432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Clr>
          <a:srgbClr val="31B6FD"/>
        </a:buClr>
        <a:buSzPct val="100000"/>
        <a:buFont typeface="Symbol" pitchFamily="18"/>
        <a:buChar char=""/>
        <a:tabLst/>
        <a:defRPr lang="cs-CZ" sz="2400" b="0" i="0" u="none" strike="noStrike" kern="1200" cap="none" spc="0" baseline="0">
          <a:solidFill>
            <a:srgbClr val="073E87"/>
          </a:solidFill>
          <a:uFillTx/>
          <a:latin typeface="Candara"/>
        </a:defRPr>
      </a:lvl1pPr>
      <a:lvl2pPr marL="576264" marR="0" lvl="1" indent="-27432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Clr>
          <a:srgbClr val="31B6FD"/>
        </a:buClr>
        <a:buSzPct val="100000"/>
        <a:buFont typeface="Symbol" pitchFamily="18"/>
        <a:buChar char=""/>
        <a:tabLst/>
        <a:defRPr lang="cs-CZ" sz="2200" b="0" i="0" u="none" strike="noStrike" kern="1200" cap="none" spc="0" baseline="0">
          <a:solidFill>
            <a:srgbClr val="073E87"/>
          </a:solidFill>
          <a:uFillTx/>
          <a:latin typeface="Candara"/>
        </a:defRPr>
      </a:lvl2pPr>
      <a:lvl3pPr marL="855658" marR="0" lvl="2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Clr>
          <a:srgbClr val="31B6FD"/>
        </a:buClr>
        <a:buSzPct val="100000"/>
        <a:buFont typeface="Symbol" pitchFamily="18"/>
        <a:buChar char=""/>
        <a:tabLst/>
        <a:defRPr lang="cs-CZ" sz="2000" b="0" i="0" u="none" strike="noStrike" kern="1200" cap="none" spc="0" baseline="0">
          <a:solidFill>
            <a:srgbClr val="073E87"/>
          </a:solidFill>
          <a:uFillTx/>
          <a:latin typeface="Candara"/>
        </a:defRPr>
      </a:lvl3pPr>
      <a:lvl4pPr marL="1143000" marR="0" lvl="3" indent="-228600" algn="l" defTabSz="914400" rtl="0" fontAlgn="auto" hangingPunct="1">
        <a:lnSpc>
          <a:spcPct val="100000"/>
        </a:lnSpc>
        <a:spcBef>
          <a:spcPts val="400"/>
        </a:spcBef>
        <a:spcAft>
          <a:spcPts val="0"/>
        </a:spcAft>
        <a:buClr>
          <a:srgbClr val="31B6FD"/>
        </a:buClr>
        <a:buSzPct val="100000"/>
        <a:buFont typeface="Symbol" pitchFamily="18"/>
        <a:buChar char=""/>
        <a:tabLst/>
        <a:defRPr lang="cs-CZ" sz="1800" b="0" i="0" u="none" strike="noStrike" kern="1200" cap="none" spc="0" baseline="0">
          <a:solidFill>
            <a:srgbClr val="073E87"/>
          </a:solidFill>
          <a:uFillTx/>
          <a:latin typeface="Candara"/>
        </a:defRPr>
      </a:lvl4pPr>
      <a:lvl5pPr marL="1463040" marR="0" lvl="4" indent="-228600" algn="l" defTabSz="914400" rtl="0" fontAlgn="auto" hangingPunct="1">
        <a:lnSpc>
          <a:spcPct val="100000"/>
        </a:lnSpc>
        <a:spcBef>
          <a:spcPts val="400"/>
        </a:spcBef>
        <a:spcAft>
          <a:spcPts val="0"/>
        </a:spcAft>
        <a:buClr>
          <a:srgbClr val="31B6FD"/>
        </a:buClr>
        <a:buSzPct val="100000"/>
        <a:buFont typeface="Symbol" pitchFamily="18"/>
        <a:buChar char=""/>
        <a:tabLst/>
        <a:defRPr lang="cs-CZ" sz="1600" b="0" i="0" u="none" strike="noStrike" kern="1200" cap="none" spc="0" baseline="0">
          <a:solidFill>
            <a:srgbClr val="073E87"/>
          </a:solidFill>
          <a:uFillTx/>
          <a:latin typeface="Candara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jpeg"/><Relationship Id="rId4" Type="http://schemas.openxmlformats.org/officeDocument/2006/relationships/image" Target="../media/image7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image" Target="../media/image83.jpeg"/><Relationship Id="rId7" Type="http://schemas.openxmlformats.org/officeDocument/2006/relationships/image" Target="../media/image87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7" Type="http://schemas.openxmlformats.org/officeDocument/2006/relationships/image" Target="../media/image98.JP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JPG"/><Relationship Id="rId5" Type="http://schemas.openxmlformats.org/officeDocument/2006/relationships/image" Target="../media/image96.JPG"/><Relationship Id="rId4" Type="http://schemas.openxmlformats.org/officeDocument/2006/relationships/image" Target="../media/image9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7" Type="http://schemas.openxmlformats.org/officeDocument/2006/relationships/image" Target="../media/image104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jpeg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cs-CZ">
                <a:latin typeface="Monotype Corsiva" pitchFamily="66"/>
              </a:rPr>
              <a:t>Zdravé stravování v MŠ Sluníčko</a:t>
            </a:r>
          </a:p>
        </p:txBody>
      </p:sp>
      <p:sp>
        <p:nvSpPr>
          <p:cNvPr id="3" name="Podnadpis 2"/>
          <p:cNvSpPr txBox="1"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/>
              <a:t>š</a:t>
            </a:r>
            <a:r>
              <a:rPr lang="cs-CZ" smtClean="0"/>
              <a:t>kolní </a:t>
            </a:r>
            <a:r>
              <a:rPr lang="cs-CZ" dirty="0" smtClean="0"/>
              <a:t>rok 2018/2019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5" y="44622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4" y="1412775"/>
            <a:ext cx="2736305" cy="2052224"/>
          </a:xfrm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3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>
                <a:latin typeface="Monotype Corsiva" pitchFamily="66"/>
              </a:rPr>
              <a:t>Polévky</a:t>
            </a:r>
          </a:p>
        </p:txBody>
      </p:sp>
      <p:pic>
        <p:nvPicPr>
          <p:cNvPr id="4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5856" y="1412775"/>
            <a:ext cx="2713674" cy="2035262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pic>
        <p:nvPicPr>
          <p:cNvPr id="5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188" y="1418883"/>
            <a:ext cx="2705535" cy="202915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ovéPole 7"/>
          <p:cNvSpPr txBox="1"/>
          <p:nvPr/>
        </p:nvSpPr>
        <p:spPr>
          <a:xfrm>
            <a:off x="683568" y="3512804"/>
            <a:ext cx="1688284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Drožďová polévka</a:t>
            </a:r>
          </a:p>
        </p:txBody>
      </p:sp>
      <p:sp>
        <p:nvSpPr>
          <p:cNvPr id="7" name="TextovéPole 8"/>
          <p:cNvSpPr txBox="1"/>
          <p:nvPr/>
        </p:nvSpPr>
        <p:spPr>
          <a:xfrm>
            <a:off x="3567074" y="3512804"/>
            <a:ext cx="2422455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Krupicová polévka s vejcem</a:t>
            </a:r>
          </a:p>
        </p:txBody>
      </p:sp>
      <p:sp>
        <p:nvSpPr>
          <p:cNvPr id="8" name="TextovéPole 10"/>
          <p:cNvSpPr txBox="1"/>
          <p:nvPr/>
        </p:nvSpPr>
        <p:spPr>
          <a:xfrm>
            <a:off x="6436799" y="3512804"/>
            <a:ext cx="2677335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Zeleninová polévka s vločkami</a:t>
            </a:r>
          </a:p>
        </p:txBody>
      </p:sp>
      <p:sp>
        <p:nvSpPr>
          <p:cNvPr id="9" name="TextovéPole 11"/>
          <p:cNvSpPr txBox="1"/>
          <p:nvPr/>
        </p:nvSpPr>
        <p:spPr>
          <a:xfrm>
            <a:off x="570558" y="6369234"/>
            <a:ext cx="1914305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Rajská polévka s rýží</a:t>
            </a:r>
          </a:p>
        </p:txBody>
      </p:sp>
      <p:pic>
        <p:nvPicPr>
          <p:cNvPr id="10" name="Obrázek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7742" y="4215502"/>
            <a:ext cx="2651787" cy="1988838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11" name="TextovéPole 11"/>
          <p:cNvSpPr txBox="1"/>
          <p:nvPr/>
        </p:nvSpPr>
        <p:spPr>
          <a:xfrm>
            <a:off x="3253947" y="6204341"/>
            <a:ext cx="2757482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Bramborová polévka s vločkami</a:t>
            </a:r>
          </a:p>
        </p:txBody>
      </p:sp>
      <p:pic>
        <p:nvPicPr>
          <p:cNvPr id="12" name="Obrázek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8179" y="4215502"/>
            <a:ext cx="2664296" cy="1998220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13" name="TextovéPole 13"/>
          <p:cNvSpPr txBox="1"/>
          <p:nvPr/>
        </p:nvSpPr>
        <p:spPr>
          <a:xfrm>
            <a:off x="6507089" y="6231727"/>
            <a:ext cx="1887056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Luštěninová polévka</a:t>
            </a:r>
          </a:p>
        </p:txBody>
      </p:sp>
      <p:pic>
        <p:nvPicPr>
          <p:cNvPr id="14" name="Zástupný symbol pro obsah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524" y="4301776"/>
            <a:ext cx="2592287" cy="1944215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4651" y="1557954"/>
            <a:ext cx="2400272" cy="1800197"/>
          </a:xfrm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3" name="Nadpis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>
                <a:latin typeface="Monotype Corsiva" pitchFamily="66"/>
              </a:rPr>
              <a:t>Polévky</a:t>
            </a:r>
            <a:endParaRPr lang="cs-CZ"/>
          </a:p>
        </p:txBody>
      </p:sp>
      <p:sp>
        <p:nvSpPr>
          <p:cNvPr id="4" name="TextovéPole 4"/>
          <p:cNvSpPr txBox="1"/>
          <p:nvPr/>
        </p:nvSpPr>
        <p:spPr>
          <a:xfrm>
            <a:off x="539550" y="3356990"/>
            <a:ext cx="2375967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Hovězí polévka s kápáním,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 pažitka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892" y="1556793"/>
            <a:ext cx="2496275" cy="1872206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6" name="TextovéPole 5"/>
          <p:cNvSpPr txBox="1"/>
          <p:nvPr/>
        </p:nvSpPr>
        <p:spPr>
          <a:xfrm>
            <a:off x="3923928" y="3429000"/>
            <a:ext cx="1617747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Mrkvová polévka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6204" y="1593470"/>
            <a:ext cx="2543376" cy="1907538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8" name="TextovéPole 7"/>
          <p:cNvSpPr txBox="1"/>
          <p:nvPr/>
        </p:nvSpPr>
        <p:spPr>
          <a:xfrm>
            <a:off x="6876260" y="3501009"/>
            <a:ext cx="1545619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Čočková polévka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372" y="4003325"/>
            <a:ext cx="2210571" cy="1657926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10" name="TextovéPole 9"/>
          <p:cNvSpPr txBox="1"/>
          <p:nvPr/>
        </p:nvSpPr>
        <p:spPr>
          <a:xfrm>
            <a:off x="467413" y="5694782"/>
            <a:ext cx="2520241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Zeleninový vývar s tarhoňou</a:t>
            </a: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8139" y="3952146"/>
            <a:ext cx="2412013" cy="1809003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12" name="TextovéPole 11"/>
          <p:cNvSpPr txBox="1"/>
          <p:nvPr/>
        </p:nvSpPr>
        <p:spPr>
          <a:xfrm>
            <a:off x="3998342" y="5877562"/>
            <a:ext cx="1627366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Gulášová polévka</a:t>
            </a: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3426" y="3979093"/>
            <a:ext cx="2531287" cy="1898468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14" name="TextovéPole 13"/>
          <p:cNvSpPr txBox="1"/>
          <p:nvPr/>
        </p:nvSpPr>
        <p:spPr>
          <a:xfrm>
            <a:off x="6812142" y="5879454"/>
            <a:ext cx="1673854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Kroupová polévka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3" y="1700811"/>
            <a:ext cx="2448269" cy="1836206"/>
          </a:xfrm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3" name="Nadpis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>
                <a:latin typeface="Monotype Corsiva" pitchFamily="66"/>
              </a:rPr>
              <a:t>Polévky</a:t>
            </a:r>
            <a:endParaRPr lang="cs-CZ"/>
          </a:p>
        </p:txBody>
      </p:sp>
      <p:sp>
        <p:nvSpPr>
          <p:cNvPr id="4" name="TextovéPole 4"/>
          <p:cNvSpPr txBox="1"/>
          <p:nvPr/>
        </p:nvSpPr>
        <p:spPr>
          <a:xfrm>
            <a:off x="1115613" y="3501009"/>
            <a:ext cx="873572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Kulajda</a:t>
            </a:r>
          </a:p>
        </p:txBody>
      </p:sp>
      <p:pic>
        <p:nvPicPr>
          <p:cNvPr id="5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5856" y="1674879"/>
            <a:ext cx="2459763" cy="1844820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6" name="TextovéPole 6"/>
          <p:cNvSpPr txBox="1"/>
          <p:nvPr/>
        </p:nvSpPr>
        <p:spPr>
          <a:xfrm>
            <a:off x="3131006" y="3519699"/>
            <a:ext cx="2749472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Zeleninová polévka s pohankou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179" y="1695370"/>
            <a:ext cx="2417957" cy="1813465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8" name="TextovéPole 7"/>
          <p:cNvSpPr txBox="1"/>
          <p:nvPr/>
        </p:nvSpPr>
        <p:spPr>
          <a:xfrm>
            <a:off x="6609850" y="3519699"/>
            <a:ext cx="1654615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Hrachová polévka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269" y="4221089"/>
            <a:ext cx="2443532" cy="1832649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10" name="TextovéPole 9"/>
          <p:cNvSpPr txBox="1"/>
          <p:nvPr/>
        </p:nvSpPr>
        <p:spPr>
          <a:xfrm>
            <a:off x="589541" y="6073353"/>
            <a:ext cx="2064989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Polévka s játrovou rýží</a:t>
            </a: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5856" y="4208910"/>
            <a:ext cx="2459763" cy="1844820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12" name="TextovéPole 11"/>
          <p:cNvSpPr txBox="1"/>
          <p:nvPr/>
        </p:nvSpPr>
        <p:spPr>
          <a:xfrm>
            <a:off x="3337980" y="6027258"/>
            <a:ext cx="2145136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Hrášková polévka s rýží</a:t>
            </a: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60798" y="4201905"/>
            <a:ext cx="2471641" cy="1853726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14" name="TextovéPole 13"/>
          <p:cNvSpPr txBox="1"/>
          <p:nvPr/>
        </p:nvSpPr>
        <p:spPr>
          <a:xfrm>
            <a:off x="6147904" y="5995574"/>
            <a:ext cx="2297420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Hrášková polévka s nočky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0" y="1268757"/>
            <a:ext cx="2736305" cy="2052224"/>
          </a:xfrm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3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>
                <a:latin typeface="Monotype Corsiva" pitchFamily="66"/>
              </a:rPr>
              <a:t>Hlavní jídla</a:t>
            </a:r>
          </a:p>
        </p:txBody>
      </p:sp>
      <p:pic>
        <p:nvPicPr>
          <p:cNvPr id="4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2190" y="1268757"/>
            <a:ext cx="2784311" cy="2088233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pic>
        <p:nvPicPr>
          <p:cNvPr id="5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59" y="4149080"/>
            <a:ext cx="2736305" cy="2052224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pic>
        <p:nvPicPr>
          <p:cNvPr id="6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8025" y="4068449"/>
            <a:ext cx="2843811" cy="213285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ovéPole 7"/>
          <p:cNvSpPr txBox="1"/>
          <p:nvPr/>
        </p:nvSpPr>
        <p:spPr>
          <a:xfrm>
            <a:off x="633459" y="3349319"/>
            <a:ext cx="2537871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Cizrnová kaše, vejce,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opečená cibulka a zelný salát</a:t>
            </a:r>
          </a:p>
        </p:txBody>
      </p:sp>
      <p:sp>
        <p:nvSpPr>
          <p:cNvPr id="8" name="TextovéPole 8"/>
          <p:cNvSpPr txBox="1"/>
          <p:nvPr/>
        </p:nvSpPr>
        <p:spPr>
          <a:xfrm>
            <a:off x="5213835" y="3393713"/>
            <a:ext cx="2674126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Flíčky zapečené s kuřecím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masem a květákem, zelný salát</a:t>
            </a:r>
          </a:p>
        </p:txBody>
      </p:sp>
      <p:sp>
        <p:nvSpPr>
          <p:cNvPr id="9" name="TextovéPole 9"/>
          <p:cNvSpPr txBox="1"/>
          <p:nvPr/>
        </p:nvSpPr>
        <p:spPr>
          <a:xfrm>
            <a:off x="966081" y="6201305"/>
            <a:ext cx="1872627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Králičí ragú, gnocchi</a:t>
            </a:r>
          </a:p>
        </p:txBody>
      </p:sp>
      <p:sp>
        <p:nvSpPr>
          <p:cNvPr id="10" name="TextovéPole 10"/>
          <p:cNvSpPr txBox="1"/>
          <p:nvPr/>
        </p:nvSpPr>
        <p:spPr>
          <a:xfrm>
            <a:off x="5102580" y="6169392"/>
            <a:ext cx="2916186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Krutí pečeně, bramborový knedlík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 a červené zelí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2" y="1340766"/>
            <a:ext cx="2688299" cy="2016224"/>
          </a:xfrm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3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>
                <a:latin typeface="Monotype Corsiva" pitchFamily="66"/>
              </a:rPr>
              <a:t>Hlavní jídla</a:t>
            </a:r>
          </a:p>
        </p:txBody>
      </p:sp>
      <p:pic>
        <p:nvPicPr>
          <p:cNvPr id="4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6" y="1340766"/>
            <a:ext cx="2641171" cy="1980873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5" name="TextovéPole 5"/>
          <p:cNvSpPr txBox="1"/>
          <p:nvPr/>
        </p:nvSpPr>
        <p:spPr>
          <a:xfrm>
            <a:off x="539550" y="3321640"/>
            <a:ext cx="2422455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Rizoto s pečenou dýní,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sýrem a salát z červené řepy</a:t>
            </a:r>
          </a:p>
        </p:txBody>
      </p:sp>
      <p:sp>
        <p:nvSpPr>
          <p:cNvPr id="6" name="TextovéPole 6"/>
          <p:cNvSpPr txBox="1"/>
          <p:nvPr/>
        </p:nvSpPr>
        <p:spPr>
          <a:xfrm>
            <a:off x="4932035" y="3321640"/>
            <a:ext cx="2719014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Znojemská hovězí pečeně s rýží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879" y="4149080"/>
            <a:ext cx="2747799" cy="2060847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8" name="TextovéPole 7"/>
          <p:cNvSpPr txBox="1"/>
          <p:nvPr/>
        </p:nvSpPr>
        <p:spPr>
          <a:xfrm>
            <a:off x="14621" y="6130174"/>
            <a:ext cx="3874779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Hovězí po burgunsku s kořenovou zeleninou,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bramborová kaše</a:t>
            </a:r>
          </a:p>
        </p:txBody>
      </p:sp>
      <p:pic>
        <p:nvPicPr>
          <p:cNvPr id="9" name="Obráze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6017" y="4013557"/>
            <a:ext cx="2785189" cy="2088891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10" name="TextovéPole 10"/>
          <p:cNvSpPr txBox="1"/>
          <p:nvPr/>
        </p:nvSpPr>
        <p:spPr>
          <a:xfrm>
            <a:off x="4518946" y="6102449"/>
            <a:ext cx="3323350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Smažené rybí file, brambor, zelný salát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1538532"/>
            <a:ext cx="2496275" cy="1872206"/>
          </a:xfrm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3" name="Nadpis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>
                <a:latin typeface="Monotype Corsiva" pitchFamily="66"/>
              </a:rPr>
              <a:t>Hlavní jídla</a:t>
            </a:r>
            <a:endParaRPr lang="cs-CZ"/>
          </a:p>
        </p:txBody>
      </p:sp>
      <p:sp>
        <p:nvSpPr>
          <p:cNvPr id="4" name="TextovéPole 4"/>
          <p:cNvSpPr txBox="1"/>
          <p:nvPr/>
        </p:nvSpPr>
        <p:spPr>
          <a:xfrm>
            <a:off x="993577" y="3403159"/>
            <a:ext cx="2297420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Hovězí guláš, knedlíky se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špaldovou moukou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4" y="1433559"/>
            <a:ext cx="2592287" cy="1944215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6" name="TextovéPole 5"/>
          <p:cNvSpPr txBox="1"/>
          <p:nvPr/>
        </p:nvSpPr>
        <p:spPr>
          <a:xfrm>
            <a:off x="5220071" y="3356990"/>
            <a:ext cx="2624437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Tuňákové rizoto, červená řepa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9811" y="4032449"/>
            <a:ext cx="2555775" cy="1916829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8" name="TextovéPole 7"/>
          <p:cNvSpPr txBox="1"/>
          <p:nvPr/>
        </p:nvSpPr>
        <p:spPr>
          <a:xfrm>
            <a:off x="5292080" y="5957654"/>
            <a:ext cx="2677335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Brambory zapečené s brokolicí,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 mozzarelou, zel. salát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595" y="4093604"/>
            <a:ext cx="2485403" cy="1864050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10" name="TextovéPole 9"/>
          <p:cNvSpPr txBox="1"/>
          <p:nvPr/>
        </p:nvSpPr>
        <p:spPr>
          <a:xfrm>
            <a:off x="588818" y="6021287"/>
            <a:ext cx="3106939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Kuličky z drůbežího masa se sýrem,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rajčatová omáčka, těstoviny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2" y="1628802"/>
            <a:ext cx="2496275" cy="1872206"/>
          </a:xfrm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3" name="Nadpis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>
                <a:latin typeface="Monotype Corsiva" pitchFamily="66"/>
              </a:rPr>
              <a:t>Hlavní jídla</a:t>
            </a:r>
            <a:endParaRPr lang="cs-CZ"/>
          </a:p>
        </p:txBody>
      </p:sp>
      <p:sp>
        <p:nvSpPr>
          <p:cNvPr id="4" name="TextovéPole 4"/>
          <p:cNvSpPr txBox="1"/>
          <p:nvPr/>
        </p:nvSpPr>
        <p:spPr>
          <a:xfrm>
            <a:off x="-3493" y="3494617"/>
            <a:ext cx="3381058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Rizoto s bulguru s kuřecím masem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 a zeleninou, parmazán, okurkový salát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991" y="1700811"/>
            <a:ext cx="2583765" cy="1937823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6" name="TextovéPole 5"/>
          <p:cNvSpPr txBox="1"/>
          <p:nvPr/>
        </p:nvSpPr>
        <p:spPr>
          <a:xfrm>
            <a:off x="4355973" y="3638635"/>
            <a:ext cx="3076480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Holandský řízek, bramborová kaše,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okurka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148" y="4221089"/>
            <a:ext cx="2555775" cy="1916829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8" name="TextovéPole 8"/>
          <p:cNvSpPr txBox="1"/>
          <p:nvPr/>
        </p:nvSpPr>
        <p:spPr>
          <a:xfrm>
            <a:off x="729883" y="6128912"/>
            <a:ext cx="1914305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Kuřecí paprikáš, rýže</a:t>
            </a:r>
          </a:p>
        </p:txBody>
      </p:sp>
      <p:pic>
        <p:nvPicPr>
          <p:cNvPr id="9" name="Obráze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0318" y="4230873"/>
            <a:ext cx="2643969" cy="1982976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10" name="TextovéPole 10"/>
          <p:cNvSpPr txBox="1"/>
          <p:nvPr/>
        </p:nvSpPr>
        <p:spPr>
          <a:xfrm>
            <a:off x="4427981" y="6205785"/>
            <a:ext cx="3156636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Kuřecí prsa pečená po Mexicku, rýže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595" y="1484784"/>
            <a:ext cx="2592287" cy="1944215"/>
          </a:xfrm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3" name="Nadpis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>
                <a:latin typeface="Monotype Corsiva" pitchFamily="66"/>
              </a:rPr>
              <a:t>Hlavní jídla</a:t>
            </a:r>
            <a:endParaRPr lang="cs-CZ"/>
          </a:p>
        </p:txBody>
      </p:sp>
      <p:sp>
        <p:nvSpPr>
          <p:cNvPr id="4" name="TextovéPole 4"/>
          <p:cNvSpPr txBox="1"/>
          <p:nvPr/>
        </p:nvSpPr>
        <p:spPr>
          <a:xfrm>
            <a:off x="1115613" y="3429000"/>
            <a:ext cx="2380777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Hovězí na česneku, špenát,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bramborový knedlík</a:t>
            </a:r>
          </a:p>
        </p:txBody>
      </p:sp>
      <p:pic>
        <p:nvPicPr>
          <p:cNvPr id="5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6" y="1505577"/>
            <a:ext cx="2508930" cy="1881698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6" name="TextovéPole 6"/>
          <p:cNvSpPr txBox="1"/>
          <p:nvPr/>
        </p:nvSpPr>
        <p:spPr>
          <a:xfrm>
            <a:off x="5012448" y="3387275"/>
            <a:ext cx="2486573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Zapečené brambory s rybou,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zeleninou a sýrem, zel. salát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736" y="4221089"/>
            <a:ext cx="2592287" cy="1944215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8" name="TextovéPole 7"/>
          <p:cNvSpPr txBox="1"/>
          <p:nvPr/>
        </p:nvSpPr>
        <p:spPr>
          <a:xfrm>
            <a:off x="1259631" y="6165305"/>
            <a:ext cx="1798889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Buchtičky s krémem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6679" y="4211570"/>
            <a:ext cx="2592287" cy="1944215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10" name="TextovéPole 9"/>
          <p:cNvSpPr txBox="1"/>
          <p:nvPr/>
        </p:nvSpPr>
        <p:spPr>
          <a:xfrm>
            <a:off x="4651287" y="6165305"/>
            <a:ext cx="2951445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Hovězí plátek přírodní, rýže, rajče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59" y="1340766"/>
            <a:ext cx="2688299" cy="2016224"/>
          </a:xfrm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3" name="Nadpis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>
                <a:latin typeface="Monotype Corsiva" pitchFamily="66"/>
              </a:rPr>
              <a:t>Hlavní jídla</a:t>
            </a:r>
            <a:endParaRPr lang="cs-CZ"/>
          </a:p>
        </p:txBody>
      </p:sp>
      <p:sp>
        <p:nvSpPr>
          <p:cNvPr id="4" name="TextovéPole 4"/>
          <p:cNvSpPr txBox="1"/>
          <p:nvPr/>
        </p:nvSpPr>
        <p:spPr>
          <a:xfrm>
            <a:off x="323523" y="3388345"/>
            <a:ext cx="3244803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Lotrinské nudle, červená řepa s jablky</a:t>
            </a:r>
          </a:p>
        </p:txBody>
      </p:sp>
      <p:pic>
        <p:nvPicPr>
          <p:cNvPr id="5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8857" y="1340766"/>
            <a:ext cx="2784311" cy="2088233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6" name="TextovéPole 6"/>
          <p:cNvSpPr txBox="1"/>
          <p:nvPr/>
        </p:nvSpPr>
        <p:spPr>
          <a:xfrm>
            <a:off x="4551947" y="3429000"/>
            <a:ext cx="3062060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Sekaná svíčková, vícezrnný knedlík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947" y="4005062"/>
            <a:ext cx="2736305" cy="2051200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8027" y="4005062"/>
            <a:ext cx="2731477" cy="2047579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9" name="TextovéPole 8"/>
          <p:cNvSpPr txBox="1"/>
          <p:nvPr/>
        </p:nvSpPr>
        <p:spPr>
          <a:xfrm>
            <a:off x="323523" y="6063697"/>
            <a:ext cx="3385858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Svíčková na smetaně, houskový knedlík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4427981" y="6063697"/>
            <a:ext cx="3690436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Cuketové placičky, brambory, jogurtový dip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2" y="1484784"/>
            <a:ext cx="1483650" cy="1978194"/>
          </a:xfrm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3" name="Nadpis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>
                <a:latin typeface="Monotype Corsiva" pitchFamily="66"/>
              </a:rPr>
              <a:t>Samostatná příprava svačinek</a:t>
            </a:r>
            <a:endParaRPr lang="cs-CZ"/>
          </a:p>
        </p:txBody>
      </p:sp>
      <p:pic>
        <p:nvPicPr>
          <p:cNvPr id="4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730" y="2132856"/>
            <a:ext cx="1458166" cy="1944215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pic>
        <p:nvPicPr>
          <p:cNvPr id="5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9910" y="1556793"/>
            <a:ext cx="1512170" cy="2016224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541" y="4365107"/>
            <a:ext cx="2905826" cy="2179371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8888" y="3861044"/>
            <a:ext cx="2569043" cy="1926777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2242" y="4676397"/>
            <a:ext cx="2075724" cy="1556793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68143" y="1635669"/>
            <a:ext cx="2622032" cy="1966526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492" y="2132856"/>
            <a:ext cx="2499832" cy="1873943"/>
          </a:xfrm>
        </p:spPr>
      </p:pic>
      <p:sp>
        <p:nvSpPr>
          <p:cNvPr id="3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>
                <a:latin typeface="Monotype Corsiva" pitchFamily="66"/>
              </a:rPr>
              <a:t>Pitný režim</a:t>
            </a:r>
          </a:p>
        </p:txBody>
      </p:sp>
      <p:sp>
        <p:nvSpPr>
          <p:cNvPr id="4" name="TextovéPole 5"/>
          <p:cNvSpPr txBox="1"/>
          <p:nvPr/>
        </p:nvSpPr>
        <p:spPr>
          <a:xfrm>
            <a:off x="3210924" y="2348883"/>
            <a:ext cx="3586240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Neperlivá voda s citronem a pomerančem,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ovocný neslazený čaj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14" y="4581125"/>
            <a:ext cx="2651787" cy="1988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7865" y="3212973"/>
            <a:ext cx="2363751" cy="1772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8143" y="4365107"/>
            <a:ext cx="2459763" cy="18448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00188" y="1556793"/>
            <a:ext cx="1620179" cy="2160242"/>
          </a:xfrm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3" name="Nadpis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>
                <a:latin typeface="Monotype Corsiva" pitchFamily="66"/>
              </a:rPr>
              <a:t>Samostatné servírování polévky</a:t>
            </a:r>
            <a:endParaRPr lang="cs-CZ"/>
          </a:p>
        </p:txBody>
      </p:sp>
      <p:pic>
        <p:nvPicPr>
          <p:cNvPr id="4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4" y="3861044"/>
            <a:ext cx="1815669" cy="2420892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pic>
        <p:nvPicPr>
          <p:cNvPr id="5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766" y="1628802"/>
            <a:ext cx="1923678" cy="2564901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pic>
        <p:nvPicPr>
          <p:cNvPr id="6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6053" y="4293098"/>
            <a:ext cx="3035826" cy="2276874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14" y="1484784"/>
            <a:ext cx="2688299" cy="2016224"/>
          </a:xfrm>
        </p:spPr>
      </p:pic>
      <p:sp>
        <p:nvSpPr>
          <p:cNvPr id="3" name="Nadpis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>
                <a:latin typeface="Monotype Corsiva" pitchFamily="66"/>
              </a:rPr>
              <a:t>Akce s rodiči – odpolední zdravé vaření s rodiči – Berušky a Včeličky</a:t>
            </a:r>
          </a:p>
        </p:txBody>
      </p:sp>
      <p:pic>
        <p:nvPicPr>
          <p:cNvPr id="4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838" y="2204865"/>
            <a:ext cx="2747799" cy="2060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4170" y="1628802"/>
            <a:ext cx="2747799" cy="2060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3591" y="4653134"/>
            <a:ext cx="2907819" cy="163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e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515" y="3979331"/>
            <a:ext cx="2651787" cy="1491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0188" y="4068622"/>
            <a:ext cx="2703313" cy="15206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4" y="1844820"/>
            <a:ext cx="2445571" cy="1834185"/>
          </a:xfrm>
        </p:spPr>
      </p:pic>
      <p:sp>
        <p:nvSpPr>
          <p:cNvPr id="3" name="Nadpis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>
                <a:latin typeface="Monotype Corsiva" pitchFamily="66"/>
              </a:rPr>
              <a:t>Akce s rodiči – odpolední zdravé vaření s rodiči – Motýlci a Mravenečci</a:t>
            </a:r>
            <a:endParaRPr lang="cs-CZ"/>
          </a:p>
        </p:txBody>
      </p:sp>
      <p:pic>
        <p:nvPicPr>
          <p:cNvPr id="4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20" y="2492892"/>
            <a:ext cx="2555775" cy="1916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143" y="1864370"/>
            <a:ext cx="2688299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246" y="4409730"/>
            <a:ext cx="2304260" cy="1728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e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3057771" y="4581125"/>
            <a:ext cx="2485823" cy="1864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0188" y="3933053"/>
            <a:ext cx="2085691" cy="2780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 txBox="1">
            <a:spLocks noGrp="1"/>
          </p:cNvSpPr>
          <p:nvPr>
            <p:ph idx="1"/>
          </p:nvPr>
        </p:nvSpPr>
        <p:spPr>
          <a:xfrm>
            <a:off x="827586" y="2204865"/>
            <a:ext cx="7408331" cy="3450698"/>
          </a:xfrm>
        </p:spPr>
        <p:txBody>
          <a:bodyPr/>
          <a:lstStyle/>
          <a:p>
            <a:pPr marL="0" lvl="0" indent="0" algn="just">
              <a:lnSpc>
                <a:spcPct val="150000"/>
              </a:lnSpc>
              <a:buNone/>
            </a:pPr>
            <a:r>
              <a:rPr lang="cs-CZ" sz="1800">
                <a:solidFill>
                  <a:srgbClr val="000000"/>
                </a:solidFill>
                <a:latin typeface="Monotype Corsiva" pitchFamily="66"/>
              </a:rPr>
              <a:t>V naší MŠ Sluníčko připravujeme 3x až 4x týdně zdravé pomazánky ke svačinkám. Základ těchto pomazánek je vždy tvaroh a přidáváme pomazánkové máslo a žervé. V některých recepturách se také objevuje kozí sýr nebo sýr Cottage. Snažíme se suroviny obměňovat a také děti zvykat na nové chutě, například kozího sýra dáváme jen malou část, aby si děti zvykaly na specifickou chuť. Tvaroh a většinu mléčných výrobků nakupujeme od Madety a také nakupujeme na rodinné farmě v Krhanicích. Součástí pomazánek je čerstvá zelenina, sýr, bylinky, sardinky, tuňák, vejce, sterilované fazole, cizrna, čočka, avokádo a výbornou chuť pomazánek podtrhuje čerstvý chléb, např. kváskový nebo tmavý celozrnný.</a:t>
            </a:r>
          </a:p>
        </p:txBody>
      </p:sp>
      <p:sp>
        <p:nvSpPr>
          <p:cNvPr id="3" name="Nadpis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sz="5400">
                <a:latin typeface="Monotype Corsiva" pitchFamily="66"/>
              </a:rPr>
              <a:t>Zdravé pomazánky</a:t>
            </a:r>
            <a:r>
              <a:rPr lang="cs-CZ"/>
              <a:t/>
            </a:r>
            <a:br>
              <a:rPr lang="cs-CZ"/>
            </a:br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1" y="1352708"/>
            <a:ext cx="2672379" cy="2004282"/>
          </a:xfrm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3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>
                <a:latin typeface="Monotype Corsiva" pitchFamily="66"/>
              </a:rPr>
              <a:t>Přesnídávky a svačinky</a:t>
            </a:r>
          </a:p>
        </p:txBody>
      </p:sp>
      <p:pic>
        <p:nvPicPr>
          <p:cNvPr id="4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843" y="4005062"/>
            <a:ext cx="2520278" cy="1890211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pic>
        <p:nvPicPr>
          <p:cNvPr id="5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27" y="1403475"/>
            <a:ext cx="2688308" cy="2016224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6" name="TextovéPole 9"/>
          <p:cNvSpPr txBox="1"/>
          <p:nvPr/>
        </p:nvSpPr>
        <p:spPr>
          <a:xfrm>
            <a:off x="276093" y="3419700"/>
            <a:ext cx="3119768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Fazolová pomazánka, chléb, okurka</a:t>
            </a:r>
          </a:p>
        </p:txBody>
      </p:sp>
      <p:sp>
        <p:nvSpPr>
          <p:cNvPr id="7" name="TextovéPole 10"/>
          <p:cNvSpPr txBox="1"/>
          <p:nvPr/>
        </p:nvSpPr>
        <p:spPr>
          <a:xfrm>
            <a:off x="4499991" y="3488710"/>
            <a:ext cx="3834700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Rohlík s máslem, jahodová marmeláda, mléko</a:t>
            </a:r>
          </a:p>
        </p:txBody>
      </p:sp>
      <p:sp>
        <p:nvSpPr>
          <p:cNvPr id="8" name="TextovéPole 11"/>
          <p:cNvSpPr txBox="1"/>
          <p:nvPr/>
        </p:nvSpPr>
        <p:spPr>
          <a:xfrm>
            <a:off x="421995" y="5895283"/>
            <a:ext cx="2674126" cy="923333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Chléb, pomazánka z Lučiny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a čerstvého pórku s přídavkem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kozího sýru, ledový salát</a:t>
            </a:r>
          </a:p>
        </p:txBody>
      </p:sp>
      <p:pic>
        <p:nvPicPr>
          <p:cNvPr id="9" name="Zástupný symbol pro obsah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213" y="4010631"/>
            <a:ext cx="2512871" cy="1884651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10" name="TextovéPole 9"/>
          <p:cNvSpPr txBox="1"/>
          <p:nvPr/>
        </p:nvSpPr>
        <p:spPr>
          <a:xfrm>
            <a:off x="4927573" y="5969002"/>
            <a:ext cx="2581159" cy="923333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Veka s máslem, plátkový sýr,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jablko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0" y="1268757"/>
            <a:ext cx="1728188" cy="2304260"/>
          </a:xfrm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3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>
                <a:latin typeface="Monotype Corsiva" pitchFamily="66"/>
              </a:rPr>
              <a:t>Přesnídávky a svačinky</a:t>
            </a:r>
            <a:endParaRPr lang="cs-CZ"/>
          </a:p>
        </p:txBody>
      </p:sp>
      <p:sp>
        <p:nvSpPr>
          <p:cNvPr id="4" name="TextovéPole 4"/>
          <p:cNvSpPr txBox="1"/>
          <p:nvPr/>
        </p:nvSpPr>
        <p:spPr>
          <a:xfrm>
            <a:off x="241136" y="3573018"/>
            <a:ext cx="2592287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Chléb tmavý celozrnný s máslem a plátkovým sýrem, jablko</a:t>
            </a:r>
          </a:p>
        </p:txBody>
      </p:sp>
      <p:pic>
        <p:nvPicPr>
          <p:cNvPr id="5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829" y="1734598"/>
            <a:ext cx="2556223" cy="1917167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6" name="TextovéPole 6"/>
          <p:cNvSpPr txBox="1"/>
          <p:nvPr/>
        </p:nvSpPr>
        <p:spPr>
          <a:xfrm>
            <a:off x="3233318" y="3651775"/>
            <a:ext cx="2209263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Veka s máslem a šunkou,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 hruška</a:t>
            </a:r>
          </a:p>
        </p:txBody>
      </p:sp>
      <p:pic>
        <p:nvPicPr>
          <p:cNvPr id="7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2161" y="1734936"/>
            <a:ext cx="2555775" cy="1916829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8" name="TextovéPole 8"/>
          <p:cNvSpPr txBox="1"/>
          <p:nvPr/>
        </p:nvSpPr>
        <p:spPr>
          <a:xfrm>
            <a:off x="6375370" y="3651775"/>
            <a:ext cx="1829348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Sýrová pomazánka,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chléb, paprika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523" y="4518690"/>
            <a:ext cx="2313249" cy="1734936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7865" y="4486832"/>
            <a:ext cx="2340196" cy="1755145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11" name="TextovéPole 10"/>
          <p:cNvSpPr txBox="1"/>
          <p:nvPr/>
        </p:nvSpPr>
        <p:spPr>
          <a:xfrm>
            <a:off x="179515" y="6285759"/>
            <a:ext cx="2693365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Jáhlová kaše s banánem, mléko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3059829" y="6241977"/>
            <a:ext cx="2948245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Tvarohová pomazánka s ajvarem,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chléb, okurka</a:t>
            </a: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1276" y="4414851"/>
            <a:ext cx="2532147" cy="1899108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14" name="TextovéPole 13"/>
          <p:cNvSpPr txBox="1"/>
          <p:nvPr/>
        </p:nvSpPr>
        <p:spPr>
          <a:xfrm>
            <a:off x="6171276" y="6380482"/>
            <a:ext cx="2460933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Domácí pacholík s jahodami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1" y="1628802"/>
            <a:ext cx="2445571" cy="1834185"/>
          </a:xfrm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3" name="Nadpis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>
                <a:latin typeface="Monotype Corsiva" pitchFamily="66"/>
              </a:rPr>
              <a:t>Přesnídávky a svačinky</a:t>
            </a:r>
            <a:endParaRPr lang="cs-CZ"/>
          </a:p>
        </p:txBody>
      </p:sp>
      <p:sp>
        <p:nvSpPr>
          <p:cNvPr id="4" name="TextovéPole 4"/>
          <p:cNvSpPr txBox="1"/>
          <p:nvPr/>
        </p:nvSpPr>
        <p:spPr>
          <a:xfrm>
            <a:off x="395532" y="3501009"/>
            <a:ext cx="2579549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Ředkvičková pomazánka,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chléb tmavý celozrnný, mrkev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865" y="1636099"/>
            <a:ext cx="2582549" cy="1936909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6" name="TextovéPole 5"/>
          <p:cNvSpPr txBox="1"/>
          <p:nvPr/>
        </p:nvSpPr>
        <p:spPr>
          <a:xfrm>
            <a:off x="3233144" y="3555534"/>
            <a:ext cx="2811990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Rohlík sojový, nadýchaná lučina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 s bylinkami, ledový salát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179" y="1658913"/>
            <a:ext cx="2520278" cy="1890211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8" name="TextovéPole 7"/>
          <p:cNvSpPr txBox="1"/>
          <p:nvPr/>
        </p:nvSpPr>
        <p:spPr>
          <a:xfrm>
            <a:off x="6675440" y="3555534"/>
            <a:ext cx="1625766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Cornflakes, mléko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432" y="4221684"/>
            <a:ext cx="2495489" cy="1871612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10" name="TextovéPole 9"/>
          <p:cNvSpPr txBox="1"/>
          <p:nvPr/>
        </p:nvSpPr>
        <p:spPr>
          <a:xfrm>
            <a:off x="979020" y="6093296"/>
            <a:ext cx="1412565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Loupák, jablko</a:t>
            </a: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2949" y="4201869"/>
            <a:ext cx="2554897" cy="1916170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12" name="TextovéPole 11"/>
          <p:cNvSpPr txBox="1"/>
          <p:nvPr/>
        </p:nvSpPr>
        <p:spPr>
          <a:xfrm>
            <a:off x="3779206" y="6139464"/>
            <a:ext cx="1962393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Pomazánka rozhuda,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chléb, ledový salát</a:t>
            </a: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72197" y="4161992"/>
            <a:ext cx="2594610" cy="194595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ovéPole 13"/>
          <p:cNvSpPr txBox="1"/>
          <p:nvPr/>
        </p:nvSpPr>
        <p:spPr>
          <a:xfrm>
            <a:off x="6870243" y="6118040"/>
            <a:ext cx="1598517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Rohlík s máslem,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jahodový zákys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2" y="1556793"/>
            <a:ext cx="2400263" cy="1800197"/>
          </a:xfrm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3" name="Nadpis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>
                <a:latin typeface="Monotype Corsiva" pitchFamily="66"/>
              </a:rPr>
              <a:t>Přesnídávky a svačinky</a:t>
            </a:r>
            <a:endParaRPr lang="cs-CZ"/>
          </a:p>
        </p:txBody>
      </p:sp>
      <p:sp>
        <p:nvSpPr>
          <p:cNvPr id="4" name="TextovéPole 4"/>
          <p:cNvSpPr txBox="1"/>
          <p:nvPr/>
        </p:nvSpPr>
        <p:spPr>
          <a:xfrm>
            <a:off x="683568" y="3356990"/>
            <a:ext cx="2040940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Vajíčková pomazánka,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chléb, mrkev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865" y="1628802"/>
            <a:ext cx="2363751" cy="1772820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6" name="TextovéPole 5"/>
          <p:cNvSpPr txBox="1"/>
          <p:nvPr/>
        </p:nvSpPr>
        <p:spPr>
          <a:xfrm>
            <a:off x="3635892" y="3401613"/>
            <a:ext cx="1903085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Pomazánka ze žervé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a červené řepy, chléb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179" y="1637416"/>
            <a:ext cx="2352266" cy="1764197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8" name="TextovéPole 7"/>
          <p:cNvSpPr txBox="1"/>
          <p:nvPr/>
        </p:nvSpPr>
        <p:spPr>
          <a:xfrm>
            <a:off x="6588224" y="3401613"/>
            <a:ext cx="1476682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Makový závin,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banán, mléko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977" y="4149080"/>
            <a:ext cx="2337681" cy="1753261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10" name="TextovéPole 9"/>
          <p:cNvSpPr txBox="1"/>
          <p:nvPr/>
        </p:nvSpPr>
        <p:spPr>
          <a:xfrm>
            <a:off x="199832" y="5902342"/>
            <a:ext cx="2803971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Houska, bylinkové máslo, jablko</a:t>
            </a: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91883" y="4136306"/>
            <a:ext cx="2321442" cy="1741081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12" name="TextovéPole 11"/>
          <p:cNvSpPr txBox="1"/>
          <p:nvPr/>
        </p:nvSpPr>
        <p:spPr>
          <a:xfrm>
            <a:off x="3024807" y="5877388"/>
            <a:ext cx="3347389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Chléb kváskový, pomazánka fazolová,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kedlubna</a:t>
            </a: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72197" y="4125215"/>
            <a:ext cx="2401314" cy="1800983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14" name="TextovéPole 13"/>
          <p:cNvSpPr txBox="1"/>
          <p:nvPr/>
        </p:nvSpPr>
        <p:spPr>
          <a:xfrm>
            <a:off x="6228179" y="5926208"/>
            <a:ext cx="2797561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Chléb, lučina Jogurtina, paprika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2" y="1700811"/>
            <a:ext cx="2400263" cy="1800197"/>
          </a:xfrm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3" name="Nadpis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>
                <a:latin typeface="Monotype Corsiva" pitchFamily="66"/>
              </a:rPr>
              <a:t>Přesnídávky a svačinky</a:t>
            </a:r>
            <a:endParaRPr lang="cs-CZ"/>
          </a:p>
        </p:txBody>
      </p:sp>
      <p:sp>
        <p:nvSpPr>
          <p:cNvPr id="4" name="TextovéPole 4"/>
          <p:cNvSpPr txBox="1"/>
          <p:nvPr/>
        </p:nvSpPr>
        <p:spPr>
          <a:xfrm>
            <a:off x="251524" y="3501009"/>
            <a:ext cx="2610008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Chléb, rybičková pomazánka,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ledový salát</a:t>
            </a:r>
          </a:p>
        </p:txBody>
      </p:sp>
      <p:pic>
        <p:nvPicPr>
          <p:cNvPr id="5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9844" y="1700811"/>
            <a:ext cx="2400263" cy="1800197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6" name="TextovéPole 6"/>
          <p:cNvSpPr txBox="1"/>
          <p:nvPr/>
        </p:nvSpPr>
        <p:spPr>
          <a:xfrm>
            <a:off x="3385008" y="3501009"/>
            <a:ext cx="2157965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Ovesná kaše s malinami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a chia semínky, mléko</a:t>
            </a:r>
          </a:p>
        </p:txBody>
      </p:sp>
      <p:pic>
        <p:nvPicPr>
          <p:cNvPr id="7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4170" y="1700811"/>
            <a:ext cx="2363751" cy="1772820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8" name="TextovéPole 8"/>
          <p:cNvSpPr txBox="1"/>
          <p:nvPr/>
        </p:nvSpPr>
        <p:spPr>
          <a:xfrm>
            <a:off x="5940152" y="3430508"/>
            <a:ext cx="2800770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Rohlík, grevais s jarní cibulkou,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jablko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541" y="4147343"/>
            <a:ext cx="2525499" cy="1894124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10" name="TextovéPole 9"/>
          <p:cNvSpPr txBox="1"/>
          <p:nvPr/>
        </p:nvSpPr>
        <p:spPr>
          <a:xfrm>
            <a:off x="358764" y="5997613"/>
            <a:ext cx="2743062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Milko žervé s kozím tvarohem,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houska, jablko</a:t>
            </a: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7850" y="4187257"/>
            <a:ext cx="2472272" cy="1854211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12" name="TextovéPole 11"/>
          <p:cNvSpPr txBox="1"/>
          <p:nvPr/>
        </p:nvSpPr>
        <p:spPr>
          <a:xfrm>
            <a:off x="3046771" y="6041468"/>
            <a:ext cx="2834429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Pomazánka avokádová se sýrem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cottage, chléb</a:t>
            </a: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2167" y="4187257"/>
            <a:ext cx="2541382" cy="1906039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14" name="TextovéPole 13"/>
          <p:cNvSpPr txBox="1"/>
          <p:nvPr/>
        </p:nvSpPr>
        <p:spPr>
          <a:xfrm>
            <a:off x="6597194" y="6093296"/>
            <a:ext cx="1611337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Bílý jogurt, ovoce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2" y="1556793"/>
            <a:ext cx="2512871" cy="1884651"/>
          </a:xfrm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3" name="Nadpis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>
                <a:latin typeface="Monotype Corsiva" pitchFamily="66"/>
              </a:rPr>
              <a:t>Přesnídávky a svačinky</a:t>
            </a:r>
            <a:endParaRPr lang="cs-CZ"/>
          </a:p>
        </p:txBody>
      </p:sp>
      <p:sp>
        <p:nvSpPr>
          <p:cNvPr id="4" name="TextovéPole 4"/>
          <p:cNvSpPr txBox="1"/>
          <p:nvPr/>
        </p:nvSpPr>
        <p:spPr>
          <a:xfrm>
            <a:off x="611559" y="3429000"/>
            <a:ext cx="1959193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Čokokuličky s mlékem</a:t>
            </a:r>
          </a:p>
        </p:txBody>
      </p:sp>
      <p:pic>
        <p:nvPicPr>
          <p:cNvPr id="5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892" y="1563267"/>
            <a:ext cx="2487643" cy="1865732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6" name="TextovéPole 6"/>
          <p:cNvSpPr txBox="1"/>
          <p:nvPr/>
        </p:nvSpPr>
        <p:spPr>
          <a:xfrm>
            <a:off x="3348816" y="3429000"/>
            <a:ext cx="2917786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Chléb celozrnný, domácí šunková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pěna, paprika</a:t>
            </a:r>
          </a:p>
        </p:txBody>
      </p:sp>
      <p:pic>
        <p:nvPicPr>
          <p:cNvPr id="7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4206" y="1563267"/>
            <a:ext cx="2467700" cy="1850782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8" name="TextovéPole 8"/>
          <p:cNvSpPr txBox="1"/>
          <p:nvPr/>
        </p:nvSpPr>
        <p:spPr>
          <a:xfrm>
            <a:off x="6403278" y="3429000"/>
            <a:ext cx="2593979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Chléb, pomazánka pažitková,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 jablko</a:t>
            </a:r>
          </a:p>
        </p:txBody>
      </p:sp>
      <p:pic>
        <p:nvPicPr>
          <p:cNvPr id="9" name="Obráze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2" y="4101303"/>
            <a:ext cx="2448269" cy="1836206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10" name="TextovéPole 10"/>
          <p:cNvSpPr txBox="1"/>
          <p:nvPr/>
        </p:nvSpPr>
        <p:spPr>
          <a:xfrm>
            <a:off x="320277" y="5937510"/>
            <a:ext cx="2598788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Chléb, pomazánka tuňáková,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ledový salát</a:t>
            </a:r>
          </a:p>
        </p:txBody>
      </p:sp>
      <p:pic>
        <p:nvPicPr>
          <p:cNvPr id="11" name="Obrázek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3809" y="4101303"/>
            <a:ext cx="2506342" cy="1879759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12" name="TextovéPole 12"/>
          <p:cNvSpPr txBox="1"/>
          <p:nvPr/>
        </p:nvSpPr>
        <p:spPr>
          <a:xfrm>
            <a:off x="3466398" y="5981062"/>
            <a:ext cx="2473753" cy="646334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Chléb, pomazánka z lučiny,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sušených rajčat a bylinek</a:t>
            </a:r>
            <a:endParaRPr lang="cs-CZ" sz="1800" b="0" i="0" u="none" strike="noStrike" kern="1200" cap="none" spc="0" baseline="0">
              <a:solidFill>
                <a:srgbClr val="000000"/>
              </a:solidFill>
              <a:uFillTx/>
              <a:latin typeface="Monotype Corsiva" pitchFamily="66"/>
            </a:endParaRPr>
          </a:p>
        </p:txBody>
      </p:sp>
      <p:pic>
        <p:nvPicPr>
          <p:cNvPr id="13" name="Obrázek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7231" y="4101303"/>
            <a:ext cx="2493651" cy="1870240"/>
          </a:xfrm>
          <a:prstGeom prst="rect">
            <a:avLst/>
          </a:prstGeom>
          <a:noFill/>
          <a:ln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14" name="TextovéPole 14"/>
          <p:cNvSpPr txBox="1"/>
          <p:nvPr/>
        </p:nvSpPr>
        <p:spPr>
          <a:xfrm>
            <a:off x="6612465" y="5971553"/>
            <a:ext cx="2175595" cy="36933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Monotype Corsiva" pitchFamily="66"/>
              </a:rPr>
              <a:t>Rohlík, sýr Kiri, paprika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lnění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69</TotalTime>
  <Words>696</Words>
  <Application>Microsoft Office PowerPoint</Application>
  <PresentationFormat>Předvádění na obrazovce (4:3)</PresentationFormat>
  <Paragraphs>138</Paragraphs>
  <Slides>22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3" baseType="lpstr">
      <vt:lpstr>Vlnění</vt:lpstr>
      <vt:lpstr>Zdravé stravování v MŠ Sluníčko</vt:lpstr>
      <vt:lpstr>Pitný režim</vt:lpstr>
      <vt:lpstr>Zdravé pomazánky </vt:lpstr>
      <vt:lpstr>Přesnídávky a svačinky</vt:lpstr>
      <vt:lpstr>Přesnídávky a svačinky</vt:lpstr>
      <vt:lpstr>Přesnídávky a svačinky</vt:lpstr>
      <vt:lpstr>Přesnídávky a svačinky</vt:lpstr>
      <vt:lpstr>Přesnídávky a svačinky</vt:lpstr>
      <vt:lpstr>Přesnídávky a svačinky</vt:lpstr>
      <vt:lpstr>Polévky</vt:lpstr>
      <vt:lpstr>Polévky</vt:lpstr>
      <vt:lpstr>Polévky</vt:lpstr>
      <vt:lpstr>Hlavní jídla</vt:lpstr>
      <vt:lpstr>Hlavní jídla</vt:lpstr>
      <vt:lpstr>Hlavní jídla</vt:lpstr>
      <vt:lpstr>Hlavní jídla</vt:lpstr>
      <vt:lpstr>Hlavní jídla</vt:lpstr>
      <vt:lpstr>Hlavní jídla</vt:lpstr>
      <vt:lpstr>Samostatná příprava svačinek</vt:lpstr>
      <vt:lpstr>Samostatné servírování polévky</vt:lpstr>
      <vt:lpstr>Akce s rodiči – odpolední zdravé vaření s rodiči – Berušky a Včeličky</vt:lpstr>
      <vt:lpstr>Akce s rodiči – odpolední zdravé vaření s rodiči – Motýlci a Mravenečci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Motyl</dc:creator>
  <cp:lastModifiedBy>Reditelka</cp:lastModifiedBy>
  <cp:revision>5</cp:revision>
  <dcterms:created xsi:type="dcterms:W3CDTF">2019-03-22T09:29:50Z</dcterms:created>
  <dcterms:modified xsi:type="dcterms:W3CDTF">2019-05-28T11:59:12Z</dcterms:modified>
</cp:coreProperties>
</file>