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37" autoAdjust="0"/>
  </p:normalViewPr>
  <p:slideViewPr>
    <p:cSldViewPr>
      <p:cViewPr>
        <p:scale>
          <a:sx n="128" d="100"/>
          <a:sy n="128" d="100"/>
        </p:scale>
        <p:origin x="-11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0ECA-BAD0-41C4-ACFF-09DE2FE0B8DC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48D8-7BB7-400D-B4BD-8008909F0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18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0ECA-BAD0-41C4-ACFF-09DE2FE0B8DC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48D8-7BB7-400D-B4BD-8008909F0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84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0ECA-BAD0-41C4-ACFF-09DE2FE0B8DC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48D8-7BB7-400D-B4BD-8008909F0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30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0ECA-BAD0-41C4-ACFF-09DE2FE0B8DC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48D8-7BB7-400D-B4BD-8008909F0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82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0ECA-BAD0-41C4-ACFF-09DE2FE0B8DC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48D8-7BB7-400D-B4BD-8008909F0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72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0ECA-BAD0-41C4-ACFF-09DE2FE0B8DC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48D8-7BB7-400D-B4BD-8008909F0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44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0ECA-BAD0-41C4-ACFF-09DE2FE0B8DC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48D8-7BB7-400D-B4BD-8008909F0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0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0ECA-BAD0-41C4-ACFF-09DE2FE0B8DC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48D8-7BB7-400D-B4BD-8008909F0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49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0ECA-BAD0-41C4-ACFF-09DE2FE0B8DC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48D8-7BB7-400D-B4BD-8008909F0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30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0ECA-BAD0-41C4-ACFF-09DE2FE0B8DC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48D8-7BB7-400D-B4BD-8008909F0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60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0ECA-BAD0-41C4-ACFF-09DE2FE0B8DC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48D8-7BB7-400D-B4BD-8008909F0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09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70ECA-BAD0-41C4-ACFF-09DE2FE0B8DC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A48D8-7BB7-400D-B4BD-8008909F07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80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petulka\AppData\Local\Microsoft\Windows\INetCache\Content.Word\mdu kostka plny nazev 600px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655"/>
            <a:ext cx="1200150" cy="423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Obrázek 7" descr="IMG_731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24" y="4213882"/>
            <a:ext cx="3233133" cy="2426838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IMG_638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69829"/>
            <a:ext cx="2688307" cy="2018806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2337" y="2276872"/>
            <a:ext cx="849711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1" i="0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Počítače a tablety nejsou pro pochopení digitálního světa potřeba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cs-CZ" altLang="cs-CZ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400" b="1" dirty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Názorně a </a:t>
            </a:r>
            <a:r>
              <a:rPr lang="cs-CZ" altLang="cs-CZ" sz="1400" b="1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jednoduše a na koberci </a:t>
            </a:r>
            <a:r>
              <a:rPr lang="cs-CZ" altLang="cs-CZ" sz="1400" b="1" dirty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vysvětlujeme </a:t>
            </a:r>
            <a:r>
              <a:rPr lang="cs-CZ" altLang="cs-CZ" sz="1400" b="1" u="sng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základy práce programátora</a:t>
            </a:r>
            <a:r>
              <a:rPr lang="cs-CZ" altLang="cs-CZ" sz="1400" b="1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cs-CZ" altLang="cs-CZ" sz="1400" b="1" u="sng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způsoby přenosu dat </a:t>
            </a:r>
            <a:r>
              <a:rPr lang="cs-CZ" altLang="cs-CZ" sz="1400" b="1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 další…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400" b="1" dirty="0">
              <a:solidFill>
                <a:srgbClr val="1F497D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400" b="1" dirty="0" smtClean="0">
              <a:solidFill>
                <a:srgbClr val="1F497D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400" b="1" dirty="0">
              <a:solidFill>
                <a:srgbClr val="1F497D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400" b="1" dirty="0">
              <a:solidFill>
                <a:srgbClr val="1F497D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3" y="275980"/>
            <a:ext cx="879522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5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Setkání s rodiči a dětmi v</a:t>
            </a:r>
            <a:r>
              <a:rPr kumimoji="0" lang="cs-CZ" altLang="cs-CZ" sz="2500" b="1" i="0" u="sng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MŠ Sluníčko</a:t>
            </a:r>
            <a:endParaRPr kumimoji="0" lang="cs-CZ" altLang="cs-CZ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79513" y="900217"/>
            <a:ext cx="879522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500" b="1" i="0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Srdečně Vás zveme 2.4. v 16:00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2500" b="1" i="0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na výbornou kávu a</a:t>
            </a:r>
            <a:r>
              <a:rPr kumimoji="0" lang="cs-CZ" altLang="cs-CZ" sz="2500" b="1" i="0" u="sng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domácí sušenky</a:t>
            </a:r>
            <a:endParaRPr kumimoji="0" lang="cs-CZ" altLang="cs-CZ" sz="25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cs-CZ" altLang="cs-CZ" b="1" i="0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Přijďte se</a:t>
            </a:r>
            <a:r>
              <a:rPr kumimoji="0" lang="cs-CZ" altLang="cs-CZ" b="1" i="0" u="none" strike="noStrike" cap="none" normalizeH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podívat  na digitální svět </a:t>
            </a:r>
            <a:r>
              <a:rPr lang="cs-CZ" altLang="cs-CZ" b="1" u="sng" dirty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bez monitorů </a:t>
            </a:r>
            <a:r>
              <a:rPr lang="cs-CZ" altLang="cs-CZ" b="1" dirty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 </a:t>
            </a:r>
            <a:r>
              <a:rPr kumimoji="0" lang="cs-CZ" altLang="cs-CZ" b="1" i="0" u="none" strike="noStrike" cap="none" normalizeH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mateřské škole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07504" y="3384575"/>
            <a:ext cx="415777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13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Při aktivitách s dětmi využíváme robotické hračky včetně programovatelného dřevěného robota.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13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Přijďte si pohrát a vš</a:t>
            </a:r>
            <a:r>
              <a:rPr lang="cs-CZ" altLang="cs-CZ" sz="1300" b="1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 vyzkoušet.</a:t>
            </a:r>
            <a:endParaRPr kumimoji="0" lang="cs-CZ" altLang="cs-CZ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5468"/>
            <a:ext cx="2123728" cy="128016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470070" y="273684"/>
            <a:ext cx="1224136" cy="212372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506563" y="5949280"/>
            <a:ext cx="338349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300" b="1" dirty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Ze setkání se bude natáčet krátký </a:t>
            </a:r>
            <a:r>
              <a:rPr lang="cs-CZ" sz="1300" b="1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medailonek </a:t>
            </a:r>
          </a:p>
          <a:p>
            <a:pPr algn="ctr"/>
            <a:r>
              <a:rPr lang="cs-CZ" sz="1300" b="1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 digitálním vzdělávání v mateřských školách</a:t>
            </a:r>
          </a:p>
        </p:txBody>
      </p:sp>
    </p:spTree>
    <p:extLst>
      <p:ext uri="{BB962C8B-B14F-4D97-AF65-F5344CB8AC3E}">
        <p14:creationId xmlns:p14="http://schemas.microsoft.com/office/powerpoint/2010/main" val="33880651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75</Words>
  <Application>Microsoft Office PowerPoint</Application>
  <PresentationFormat>Předvádění na obrazovce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Malá technika, z.ú.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Rožková</dc:creator>
  <cp:lastModifiedBy>Reditelka</cp:lastModifiedBy>
  <cp:revision>10</cp:revision>
  <cp:lastPrinted>2018-09-11T05:24:48Z</cp:lastPrinted>
  <dcterms:created xsi:type="dcterms:W3CDTF">2018-09-11T05:20:09Z</dcterms:created>
  <dcterms:modified xsi:type="dcterms:W3CDTF">2019-03-05T12:35:22Z</dcterms:modified>
</cp:coreProperties>
</file>