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846640" cy="23042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MALTA 2026 </a:t>
            </a:r>
            <a:b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r>
              <a:rPr lang="cs-CZ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4. 2026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účastníků ze 7 mateřských škol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2244452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                       </a:t>
            </a:r>
            <a:r>
              <a:rPr lang="cs-CZ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 </a:t>
            </a:r>
            <a:r>
              <a:rPr lang="cs-CZ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Sluníčko Sulice</a:t>
            </a:r>
            <a:r>
              <a:rPr lang="cs-CZ" sz="2000" dirty="0" smtClean="0">
                <a:solidFill>
                  <a:srgbClr val="00B050"/>
                </a:solidFill>
              </a:rPr>
              <a:t>                  </a:t>
            </a:r>
          </a:p>
          <a:p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 Ratolest Petříkov                        </a:t>
            </a:r>
          </a:p>
          <a:p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 </a:t>
            </a:r>
            <a:r>
              <a:rPr lang="cs-CZ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Nemo</a:t>
            </a:r>
            <a:r>
              <a:rPr lang="cs-CZ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Říčany                                            </a:t>
            </a:r>
            <a:r>
              <a:rPr lang="cs-CZ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MŠ Mukařov</a:t>
            </a:r>
            <a:endParaRPr lang="cs-CZ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Reditelka\Desktop\Erasmus+\zn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55" y="2132856"/>
            <a:ext cx="2515634" cy="143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png" descr="http://www.obecsulice.cz/wp-content/uploads/2011/02/bm_zelivec_slunicko_RGB_color-300x300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732240" y="3252762"/>
            <a:ext cx="1076325" cy="1076325"/>
          </a:xfrm>
          <a:prstGeom prst="rect">
            <a:avLst/>
          </a:prstGeom>
          <a:ln/>
        </p:spPr>
      </p:pic>
      <p:pic>
        <p:nvPicPr>
          <p:cNvPr id="1027" name="Picture 3" descr="C:\Users\Reditelka\Desktop\Erasmus+\cropped-hokej-bludiste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04" y="5157192"/>
            <a:ext cx="4249543" cy="7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ditelka\Desktop\Erasmus+\qrcode_www.msmukarov.c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79" y="476601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editelka\Desktop\Erasmus+\Logo-mater.skola-Jevany-pruhledne-25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2" y="2942067"/>
            <a:ext cx="2598936" cy="12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99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SHRNUTÍ – 1. Inkluze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15616" y="1484784"/>
            <a:ext cx="69127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školka/škola postižené dítě mají k němu osobního asistenta. Asistent by měl mít speciální vzdělání, ale jelikož je jich nedostatek, tak to dělá kdokoliv a vzdělání si dotyčný dodělává časem. Ve třídě se ještě nachází asistent (LSE), který se věnuje dětem s poruchami učení. Asistenti pracují na všech typů škol nezávisle na tom, jestli je škola státní neb soukromá. Handicapované děti jsou vybavené speciálními pomůckami, například chlapec s Downovým syndromem měl speciální tablet na komunikaci, piktogramy – komunikační obrázky. Všechny děti, které jsou znevýhodněné nebo jsou jiných národností, byly vřele přijaty do kolektivu a žádné z dětí se k nim negativně nevyjadřovalo. 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81" y="3567888"/>
            <a:ext cx="3129887" cy="234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600" y="-16445208"/>
            <a:ext cx="27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68" y="3546351"/>
            <a:ext cx="1800200" cy="240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1002"/>
            <a:ext cx="1872208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2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84776" cy="4536504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cs-C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 </a:t>
            </a:r>
            <a:r>
              <a:rPr lang="cs-C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Školy jsou vybaveny interaktivními tabulemi, počítačovými učebnami, tablety, Bee-boty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Učitelé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využívají k tvorbě pracovních listů, prezentací, pracovních sešitů vhodné aplikace a používají vhodné aplikace pro děti dle věkových kategorií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Rozvoj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digitálních kompetencí je zařazován od útlého věku. 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12443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116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learning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Venkovní prostory využívá každá škola dle svých možností. Většina škol má na výběr ze dvou herních prostorů, kdy jeden je vždy na střeše budovy a jeden se nachází na dvorku. Děti mají možnost volného pohybu na čerstvém vzduchu. Některé aktivity jsou přenášeny ze třídy do těchto prostor. Většinou jde o individuální práci s dítětem. Jedenkrát měsíčně jezdí na exkurze například potravinová banka, zemědělská farma a botanická zahrada. Děti jsou seznamovány s tříděním odpadů. 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74994"/>
            <a:ext cx="3348372" cy="251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Reditelka\AppData\Local\Microsoft\Windows\INetCache\IE\ATSP9H4F\IMG_20260422_0917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7499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9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Komunitní život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00323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malťanů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jsou katolického vyznání a to se odráží v komunitním životě školy, dětí a rodičů. Děti jsou vedeny k pomoci druhým, dobrovolnictví a respektu napříč společností. Rodiče se zapojují do života školy prostřednictvím besídek, koncertů, rodinných akcí. V církevních školách se běžně platí školné. Rodiče, kteří nemají na placení školeného, jsou osvobozeni od placení.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6" y="2994541"/>
            <a:ext cx="2448272" cy="3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63" y="2996952"/>
            <a:ext cx="2192849" cy="32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308"/>
            <a:ext cx="2415663" cy="326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58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/>
            </a:r>
            <a:br>
              <a:rPr lang="cs-CZ" dirty="0" smtClean="0"/>
            </a:br>
            <a:r>
              <a:rPr lang="cs-CZ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cs-CZ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Profesní a osobní rozvoj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práci v MŠ na Maltě (3 – 5 let) jsou vyžadovány podobné úrovně vzdělaní jako u nás: základní úroveň maturity, bakalářské a magisterské tituly. Probíhá další vzdělávání pomocí kurzů, seminářů a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webinářů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Podobně jako u nás vyjíždějí do zahraničí pomocí Erasmus + a sdílejí zkušenosti. 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304256" cy="335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Reditelka\AppData\Local\Microsoft\Windows\INetCache\IE\1I9ANDAS\IMG_20260421_0951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2376264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2267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6796136"/>
            <a:ext cx="48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56807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5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Tým učitelek a ředitelek na výjezdu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0643" y="1585335"/>
            <a:ext cx="4038600" cy="452596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0217"/>
            <a:ext cx="3312368" cy="433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681029"/>
            <a:ext cx="3384377" cy="243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1340768"/>
            <a:ext cx="3384378" cy="250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1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Cíle mobility: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INKLUZE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dětmi z odlišných kultur, podpora nadaných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dětí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cs-CZ" dirty="0" smtClean="0"/>
              <a:t>2.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rozvoj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digitálních kompetencí u dětí předškolního věku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43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Cíle mobility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OUTDOOR LEARNING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vztah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přírodě a životnímu prostředí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/>
              <a:t>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profesní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osobnostní rozvoj pedagogických i nepedagogických pracovníků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4.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KOMUNITNÍ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provázanost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okolním životem</a:t>
            </a:r>
          </a:p>
          <a:p>
            <a:endParaRPr lang="cs-CZ" dirty="0"/>
          </a:p>
        </p:txBody>
      </p:sp>
      <p:pic>
        <p:nvPicPr>
          <p:cNvPr id="12290" name="Picture 2" descr="C:\Users\Reditelka\AppData\Local\Microsoft\Windows\INetCache\IE\PM1H61BK\IMG_20260420_1231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5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JOB- SHADOWING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BENILD EARLY YEARS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pondělí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57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JOB- SHADOWING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ST. CECILIA’S CHILDCARE &amp;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KINDERGARTEN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úterý</a:t>
            </a:r>
            <a:endParaRPr lang="cs-CZ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7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- SHADOWING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EINSTEIN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MONTESSORI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středa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7" y="1891065"/>
            <a:ext cx="2630940" cy="350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5883"/>
            <a:ext cx="2664297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7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VÝLET VALLETTA A SEVERNÍ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MALTA - čtvrtek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88" y="1238981"/>
            <a:ext cx="2521056" cy="188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39" y="3140968"/>
            <a:ext cx="21122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360605" cy="252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14" y="4077210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04603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98580"/>
            <a:ext cx="1440160" cy="192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4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Závěrečný meeting -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TRAVOYAGE MALTA </a:t>
            </a:r>
            <a:r>
              <a: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pátek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600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217</Words>
  <Application>Microsoft Office PowerPoint</Application>
  <PresentationFormat>Předvádění na obrazovce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ERASMUS+ MALTA 2026  20. – 24. 4. 2026 – 8 účastníků ze 7 mateřských škol  </vt:lpstr>
      <vt:lpstr>Tým učitelek a ředitelek na výjezdu</vt:lpstr>
      <vt:lpstr>Cíle mobility:</vt:lpstr>
      <vt:lpstr>Cíle mobility:</vt:lpstr>
      <vt:lpstr>1. JOB- SHADOWING ST. BENILD EARLY YEARS - pondělí</vt:lpstr>
      <vt:lpstr>2. JOB- SHADOWING ST. CECILIA’S CHILDCARE &amp; KINDERGARTEN - úterý</vt:lpstr>
      <vt:lpstr>3. JOB - SHADOWING LITTLE EINSTEIN MONTESSORI - středa</vt:lpstr>
      <vt:lpstr>VÝLET VALLETTA A SEVERNÍ MALTA - čtvrtek </vt:lpstr>
      <vt:lpstr>Závěrečný meeting - TRAVOYAGE MALTA LIMITED - pátek</vt:lpstr>
      <vt:lpstr>   SHRNUTÍ – 1. Inkluze  </vt:lpstr>
      <vt:lpstr>                                   2. Digitální kompetence  Školy jsou vybaveny interaktivními tabulemi, počítačovými učebnami, tablety, Bee-boty.  Učitelé využívají k tvorbě pracovních listů, prezentací, pracovních sešitů vhodné aplikace a používají vhodné aplikace pro děti dle věkových kategorií.   Rozvoj digitálních kompetencí je zařazován od útlého věku.   </vt:lpstr>
      <vt:lpstr>3. Outdoor learning</vt:lpstr>
      <vt:lpstr>4. Komunitní život</vt:lpstr>
      <vt:lpstr> 5. Profesní a osobní rozvoj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MALTA 2026  18. – 25. 4. 2026 – 8 účastníků ze 7 mateřských škol</dc:title>
  <dc:creator>Reditelka</dc:creator>
  <cp:lastModifiedBy>Reditelka</cp:lastModifiedBy>
  <cp:revision>17</cp:revision>
  <dcterms:created xsi:type="dcterms:W3CDTF">2026-04-26T14:35:17Z</dcterms:created>
  <dcterms:modified xsi:type="dcterms:W3CDTF">2026-04-26T17:42:06Z</dcterms:modified>
</cp:coreProperties>
</file>